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311" r:id="rId3"/>
    <p:sldId id="312" r:id="rId4"/>
    <p:sldId id="258" r:id="rId5"/>
    <p:sldId id="260" r:id="rId7"/>
    <p:sldId id="263" r:id="rId8"/>
    <p:sldId id="264" r:id="rId9"/>
    <p:sldId id="267" r:id="rId10"/>
    <p:sldId id="268" r:id="rId11"/>
    <p:sldId id="270" r:id="rId12"/>
    <p:sldId id="363" r:id="rId13"/>
    <p:sldId id="271" r:id="rId14"/>
    <p:sldId id="272" r:id="rId15"/>
    <p:sldId id="364" r:id="rId16"/>
    <p:sldId id="365" r:id="rId17"/>
    <p:sldId id="276" r:id="rId18"/>
    <p:sldId id="373" r:id="rId19"/>
    <p:sldId id="374" r:id="rId20"/>
    <p:sldId id="375" r:id="rId21"/>
    <p:sldId id="366" r:id="rId22"/>
    <p:sldId id="367" r:id="rId23"/>
    <p:sldId id="368" r:id="rId24"/>
  </p:sldIdLst>
  <p:sldSz cx="9144000" cy="5143500"/>
  <p:notesSz cx="6858000" cy="9144000"/>
  <p:embeddedFontLst>
    <p:embeddedFont>
      <p:font typeface="SimSun" panose="02010600030101010101" pitchFamily="2" charset="-122"/>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7" name="Shape 1497"/>
        <p:cNvGrpSpPr/>
        <p:nvPr/>
      </p:nvGrpSpPr>
      <p:grpSpPr>
        <a:xfrm>
          <a:off x="0" y="0"/>
          <a:ext cx="0" cy="0"/>
          <a:chOff x="0" y="0"/>
          <a:chExt cx="0" cy="0"/>
        </a:xfrm>
      </p:grpSpPr>
      <p:sp>
        <p:nvSpPr>
          <p:cNvPr id="1498" name="Google Shape;1498;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2" name="Shape 1912"/>
        <p:cNvGrpSpPr/>
        <p:nvPr/>
      </p:nvGrpSpPr>
      <p:grpSpPr>
        <a:xfrm>
          <a:off x="0" y="0"/>
          <a:ext cx="0" cy="0"/>
          <a:chOff x="0" y="0"/>
          <a:chExt cx="0" cy="0"/>
        </a:xfrm>
      </p:grpSpPr>
      <p:sp>
        <p:nvSpPr>
          <p:cNvPr id="1913" name="Google Shape;1913;g54dda1946d_4_27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54dda1946d_4_27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9" name="Shape 1539"/>
        <p:cNvGrpSpPr/>
        <p:nvPr/>
      </p:nvGrpSpPr>
      <p:grpSpPr>
        <a:xfrm>
          <a:off x="0" y="0"/>
          <a:ext cx="0" cy="0"/>
          <a:chOff x="0" y="0"/>
          <a:chExt cx="0" cy="0"/>
        </a:xfrm>
      </p:grpSpPr>
      <p:sp>
        <p:nvSpPr>
          <p:cNvPr id="1540" name="Google Shape;1540;g54dda1946d_6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54dda1946d_6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3" name="Shape 1583"/>
        <p:cNvGrpSpPr/>
        <p:nvPr/>
      </p:nvGrpSpPr>
      <p:grpSpPr>
        <a:xfrm>
          <a:off x="0" y="0"/>
          <a:ext cx="0" cy="0"/>
          <a:chOff x="0" y="0"/>
          <a:chExt cx="0" cy="0"/>
        </a:xfrm>
      </p:grpSpPr>
      <p:sp>
        <p:nvSpPr>
          <p:cNvPr id="1584" name="Google Shape;1584;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9" name="Shape 1599"/>
        <p:cNvGrpSpPr/>
        <p:nvPr/>
      </p:nvGrpSpPr>
      <p:grpSpPr>
        <a:xfrm>
          <a:off x="0" y="0"/>
          <a:ext cx="0" cy="0"/>
          <a:chOff x="0" y="0"/>
          <a:chExt cx="0" cy="0"/>
        </a:xfrm>
      </p:grpSpPr>
      <p:sp>
        <p:nvSpPr>
          <p:cNvPr id="1600" name="Google Shape;1600;g54dda1946d_6_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54dda1946d_6_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5" name="Shape 1705"/>
        <p:cNvGrpSpPr/>
        <p:nvPr/>
      </p:nvGrpSpPr>
      <p:grpSpPr>
        <a:xfrm>
          <a:off x="0" y="0"/>
          <a:ext cx="0" cy="0"/>
          <a:chOff x="0" y="0"/>
          <a:chExt cx="0" cy="0"/>
        </a:xfrm>
      </p:grpSpPr>
      <p:sp>
        <p:nvSpPr>
          <p:cNvPr id="1706" name="Google Shape;1706;g54dda1946d_6_3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54dda1946d_6_3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4" name="Shape 1724"/>
        <p:cNvGrpSpPr/>
        <p:nvPr/>
      </p:nvGrpSpPr>
      <p:grpSpPr>
        <a:xfrm>
          <a:off x="0" y="0"/>
          <a:ext cx="0" cy="0"/>
          <a:chOff x="0" y="0"/>
          <a:chExt cx="0" cy="0"/>
        </a:xfrm>
      </p:grpSpPr>
      <p:sp>
        <p:nvSpPr>
          <p:cNvPr id="1725" name="Google Shape;1725;g54ff9c4cb4_3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54ff9c4cb4_3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2" name="Shape 1802"/>
        <p:cNvGrpSpPr/>
        <p:nvPr/>
      </p:nvGrpSpPr>
      <p:grpSpPr>
        <a:xfrm>
          <a:off x="0" y="0"/>
          <a:ext cx="0" cy="0"/>
          <a:chOff x="0" y="0"/>
          <a:chExt cx="0" cy="0"/>
        </a:xfrm>
      </p:grpSpPr>
      <p:sp>
        <p:nvSpPr>
          <p:cNvPr id="1803" name="Google Shape;1803;g54dda1946d_6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54dda1946d_6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2" name="Shape 1822"/>
        <p:cNvGrpSpPr/>
        <p:nvPr/>
      </p:nvGrpSpPr>
      <p:grpSpPr>
        <a:xfrm>
          <a:off x="0" y="0"/>
          <a:ext cx="0" cy="0"/>
          <a:chOff x="0" y="0"/>
          <a:chExt cx="0" cy="0"/>
        </a:xfrm>
      </p:grpSpPr>
      <p:sp>
        <p:nvSpPr>
          <p:cNvPr id="1823" name="Google Shape;182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36188"/>
            <a:ext cx="3724500" cy="2154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713225" y="3431513"/>
            <a:ext cx="3724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47639" y="318506"/>
            <a:ext cx="8225224" cy="4594735"/>
            <a:chOff x="447639" y="318506"/>
            <a:chExt cx="8225224" cy="4594735"/>
          </a:xfrm>
        </p:grpSpPr>
        <p:grpSp>
          <p:nvGrpSpPr>
            <p:cNvPr id="12" name="Google Shape;12;p2"/>
            <p:cNvGrpSpPr/>
            <p:nvPr/>
          </p:nvGrpSpPr>
          <p:grpSpPr>
            <a:xfrm>
              <a:off x="447639" y="318506"/>
              <a:ext cx="838324" cy="185756"/>
              <a:chOff x="4389925" y="459275"/>
              <a:chExt cx="999075" cy="221375"/>
            </a:xfrm>
          </p:grpSpPr>
          <p:sp>
            <p:nvSpPr>
              <p:cNvPr id="13" name="Google Shape;13;p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2"/>
            <p:cNvGrpSpPr/>
            <p:nvPr/>
          </p:nvGrpSpPr>
          <p:grpSpPr>
            <a:xfrm>
              <a:off x="7834539" y="4727485"/>
              <a:ext cx="838324" cy="185756"/>
              <a:chOff x="4389925" y="459275"/>
              <a:chExt cx="999075" cy="221375"/>
            </a:xfrm>
          </p:grpSpPr>
          <p:sp>
            <p:nvSpPr>
              <p:cNvPr id="26" name="Google Shape;26;p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 name="Google Shape;38;p2"/>
          <p:cNvGrpSpPr/>
          <p:nvPr/>
        </p:nvGrpSpPr>
        <p:grpSpPr>
          <a:xfrm>
            <a:off x="385825" y="4222088"/>
            <a:ext cx="654775" cy="657750"/>
            <a:chOff x="7663400" y="2447013"/>
            <a:chExt cx="654775" cy="657750"/>
          </a:xfrm>
        </p:grpSpPr>
        <p:sp>
          <p:nvSpPr>
            <p:cNvPr id="39" name="Google Shape;39;p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 name="Google Shape;42;p2"/>
          <p:cNvSpPr/>
          <p:nvPr/>
        </p:nvSpPr>
        <p:spPr>
          <a:xfrm flipH="1">
            <a:off x="8580833" y="1678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ph type="pic" idx="2"/>
          </p:nvPr>
        </p:nvSpPr>
        <p:spPr>
          <a:xfrm>
            <a:off x="5067475" y="1075225"/>
            <a:ext cx="3363300" cy="2993100"/>
          </a:xfrm>
          <a:prstGeom prst="hexagon">
            <a:avLst>
              <a:gd name="adj" fmla="val 25000"/>
              <a:gd name="vf" fmla="val 11547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64" name="Shape 364"/>
        <p:cNvGrpSpPr/>
        <p:nvPr/>
      </p:nvGrpSpPr>
      <p:grpSpPr>
        <a:xfrm>
          <a:off x="0" y="0"/>
          <a:ext cx="0" cy="0"/>
          <a:chOff x="0" y="0"/>
          <a:chExt cx="0" cy="0"/>
        </a:xfrm>
      </p:grpSpPr>
      <p:sp>
        <p:nvSpPr>
          <p:cNvPr id="365" name="Google Shape;365;p11"/>
          <p:cNvSpPr txBox="1"/>
          <p:nvPr>
            <p:ph type="title" hasCustomPrompt="1"/>
          </p:nvPr>
        </p:nvSpPr>
        <p:spPr>
          <a:xfrm>
            <a:off x="4434175" y="1881250"/>
            <a:ext cx="3996600" cy="892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8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6" name="Google Shape;366;p11"/>
          <p:cNvSpPr txBox="1"/>
          <p:nvPr>
            <p:ph type="subTitle" idx="1"/>
          </p:nvPr>
        </p:nvSpPr>
        <p:spPr>
          <a:xfrm>
            <a:off x="4434175" y="2741400"/>
            <a:ext cx="3996600" cy="37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367" name="Google Shape;367;p11"/>
          <p:cNvGrpSpPr/>
          <p:nvPr/>
        </p:nvGrpSpPr>
        <p:grpSpPr>
          <a:xfrm>
            <a:off x="560570" y="199048"/>
            <a:ext cx="8225224" cy="4714193"/>
            <a:chOff x="560570" y="199048"/>
            <a:chExt cx="8225224" cy="4714193"/>
          </a:xfrm>
        </p:grpSpPr>
        <p:grpSp>
          <p:nvGrpSpPr>
            <p:cNvPr id="368" name="Google Shape;368;p11"/>
            <p:cNvGrpSpPr/>
            <p:nvPr/>
          </p:nvGrpSpPr>
          <p:grpSpPr>
            <a:xfrm flipH="1">
              <a:off x="7947470" y="199048"/>
              <a:ext cx="838324" cy="185756"/>
              <a:chOff x="4389925" y="459275"/>
              <a:chExt cx="999075" cy="221375"/>
            </a:xfrm>
          </p:grpSpPr>
          <p:sp>
            <p:nvSpPr>
              <p:cNvPr id="369" name="Google Shape;369;p1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11"/>
            <p:cNvGrpSpPr/>
            <p:nvPr/>
          </p:nvGrpSpPr>
          <p:grpSpPr>
            <a:xfrm flipH="1">
              <a:off x="560570" y="4727485"/>
              <a:ext cx="838324" cy="185756"/>
              <a:chOff x="4389925" y="459275"/>
              <a:chExt cx="999075" cy="221375"/>
            </a:xfrm>
          </p:grpSpPr>
          <p:sp>
            <p:nvSpPr>
              <p:cNvPr id="382" name="Google Shape;382;p1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4" name="Google Shape;394;p11"/>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5" name="Google Shape;395;p11"/>
          <p:cNvGrpSpPr/>
          <p:nvPr/>
        </p:nvGrpSpPr>
        <p:grpSpPr>
          <a:xfrm flipH="1">
            <a:off x="8241758" y="4326913"/>
            <a:ext cx="654775" cy="657750"/>
            <a:chOff x="7663400" y="2447013"/>
            <a:chExt cx="654775" cy="657750"/>
          </a:xfrm>
        </p:grpSpPr>
        <p:sp>
          <p:nvSpPr>
            <p:cNvPr id="396" name="Google Shape;396;p1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9" name="Google Shape;399;p11"/>
          <p:cNvSpPr/>
          <p:nvPr>
            <p:ph type="pic" idx="2"/>
          </p:nvPr>
        </p:nvSpPr>
        <p:spPr>
          <a:xfrm>
            <a:off x="7620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00" name="Shape 4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401" name="Shape 401"/>
        <p:cNvGrpSpPr/>
        <p:nvPr/>
      </p:nvGrpSpPr>
      <p:grpSpPr>
        <a:xfrm>
          <a:off x="0" y="0"/>
          <a:ext cx="0" cy="0"/>
          <a:chOff x="0" y="0"/>
          <a:chExt cx="0" cy="0"/>
        </a:xfrm>
      </p:grpSpPr>
      <p:sp>
        <p:nvSpPr>
          <p:cNvPr id="402" name="Google Shape;402;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3" name="Google Shape;403;p13"/>
          <p:cNvSpPr txBox="1"/>
          <p:nvPr>
            <p:ph type="title" idx="2" hasCustomPrompt="1"/>
          </p:nvPr>
        </p:nvSpPr>
        <p:spPr>
          <a:xfrm>
            <a:off x="1086275"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4" name="Google Shape;404;p13"/>
          <p:cNvSpPr txBox="1"/>
          <p:nvPr>
            <p:ph type="title" idx="3" hasCustomPrompt="1"/>
          </p:nvPr>
        </p:nvSpPr>
        <p:spPr>
          <a:xfrm>
            <a:off x="1086275"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5" name="Google Shape;405;p13"/>
          <p:cNvSpPr txBox="1"/>
          <p:nvPr>
            <p:ph type="title" idx="4" hasCustomPrompt="1"/>
          </p:nvPr>
        </p:nvSpPr>
        <p:spPr>
          <a:xfrm>
            <a:off x="3556946"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6" name="Google Shape;406;p13"/>
          <p:cNvSpPr txBox="1"/>
          <p:nvPr>
            <p:ph type="title" idx="5" hasCustomPrompt="1"/>
          </p:nvPr>
        </p:nvSpPr>
        <p:spPr>
          <a:xfrm>
            <a:off x="3556946"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7" name="Google Shape;407;p13"/>
          <p:cNvSpPr txBox="1"/>
          <p:nvPr>
            <p:ph type="title" idx="6" hasCustomPrompt="1"/>
          </p:nvPr>
        </p:nvSpPr>
        <p:spPr>
          <a:xfrm>
            <a:off x="6027624"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8" name="Google Shape;408;p13"/>
          <p:cNvSpPr txBox="1"/>
          <p:nvPr>
            <p:ph type="title" idx="7" hasCustomPrompt="1"/>
          </p:nvPr>
        </p:nvSpPr>
        <p:spPr>
          <a:xfrm>
            <a:off x="6027624"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9" name="Google Shape;409;p13"/>
          <p:cNvSpPr txBox="1"/>
          <p:nvPr>
            <p:ph type="subTitle" idx="1"/>
          </p:nvPr>
        </p:nvSpPr>
        <p:spPr>
          <a:xfrm>
            <a:off x="1086275"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0" name="Google Shape;410;p13"/>
          <p:cNvSpPr txBox="1"/>
          <p:nvPr>
            <p:ph type="subTitle" idx="8"/>
          </p:nvPr>
        </p:nvSpPr>
        <p:spPr>
          <a:xfrm>
            <a:off x="3556946"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1" name="Google Shape;411;p13"/>
          <p:cNvSpPr txBox="1"/>
          <p:nvPr>
            <p:ph type="subTitle" idx="9"/>
          </p:nvPr>
        </p:nvSpPr>
        <p:spPr>
          <a:xfrm>
            <a:off x="6027625"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2" name="Google Shape;412;p13"/>
          <p:cNvSpPr txBox="1"/>
          <p:nvPr>
            <p:ph type="subTitle" idx="13"/>
          </p:nvPr>
        </p:nvSpPr>
        <p:spPr>
          <a:xfrm>
            <a:off x="1086275"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3" name="Google Shape;413;p13"/>
          <p:cNvSpPr txBox="1"/>
          <p:nvPr>
            <p:ph type="subTitle" idx="14"/>
          </p:nvPr>
        </p:nvSpPr>
        <p:spPr>
          <a:xfrm>
            <a:off x="3556946"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4" name="Google Shape;414;p13"/>
          <p:cNvSpPr txBox="1"/>
          <p:nvPr>
            <p:ph type="subTitle" idx="15"/>
          </p:nvPr>
        </p:nvSpPr>
        <p:spPr>
          <a:xfrm>
            <a:off x="6027624"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415" name="Google Shape;415;p13"/>
          <p:cNvGrpSpPr/>
          <p:nvPr/>
        </p:nvGrpSpPr>
        <p:grpSpPr>
          <a:xfrm>
            <a:off x="251957" y="142148"/>
            <a:ext cx="8372299" cy="4843356"/>
            <a:chOff x="251957" y="142148"/>
            <a:chExt cx="8372299" cy="4843356"/>
          </a:xfrm>
        </p:grpSpPr>
        <p:grpSp>
          <p:nvGrpSpPr>
            <p:cNvPr id="416" name="Google Shape;416;p13"/>
            <p:cNvGrpSpPr/>
            <p:nvPr/>
          </p:nvGrpSpPr>
          <p:grpSpPr>
            <a:xfrm flipH="1">
              <a:off x="251957" y="142148"/>
              <a:ext cx="838324" cy="185756"/>
              <a:chOff x="4389925" y="459275"/>
              <a:chExt cx="999075" cy="221375"/>
            </a:xfrm>
          </p:grpSpPr>
          <p:sp>
            <p:nvSpPr>
              <p:cNvPr id="417" name="Google Shape;417;p1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1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 name="Google Shape;429;p13"/>
            <p:cNvGrpSpPr/>
            <p:nvPr/>
          </p:nvGrpSpPr>
          <p:grpSpPr>
            <a:xfrm flipH="1">
              <a:off x="7785932" y="4799748"/>
              <a:ext cx="838324" cy="185756"/>
              <a:chOff x="4389925" y="459275"/>
              <a:chExt cx="999075" cy="221375"/>
            </a:xfrm>
          </p:grpSpPr>
          <p:sp>
            <p:nvSpPr>
              <p:cNvPr id="430" name="Google Shape;430;p1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2" name="Google Shape;442;p13"/>
          <p:cNvGrpSpPr/>
          <p:nvPr/>
        </p:nvGrpSpPr>
        <p:grpSpPr>
          <a:xfrm>
            <a:off x="-677625" y="-268650"/>
            <a:ext cx="9956658" cy="5037175"/>
            <a:chOff x="-677625" y="-268650"/>
            <a:chExt cx="9956658" cy="5037175"/>
          </a:xfrm>
        </p:grpSpPr>
        <p:grpSp>
          <p:nvGrpSpPr>
            <p:cNvPr id="443" name="Google Shape;443;p13"/>
            <p:cNvGrpSpPr/>
            <p:nvPr/>
          </p:nvGrpSpPr>
          <p:grpSpPr>
            <a:xfrm>
              <a:off x="-677625" y="1017734"/>
              <a:ext cx="1243875" cy="1001841"/>
              <a:chOff x="6198500" y="1668659"/>
              <a:chExt cx="1243875" cy="1001841"/>
            </a:xfrm>
          </p:grpSpPr>
          <p:sp>
            <p:nvSpPr>
              <p:cNvPr id="444" name="Google Shape;444;p1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 name="Google Shape;450;p13"/>
            <p:cNvGrpSpPr/>
            <p:nvPr/>
          </p:nvGrpSpPr>
          <p:grpSpPr>
            <a:xfrm flipH="1">
              <a:off x="7351642" y="-268650"/>
              <a:ext cx="949825" cy="657750"/>
              <a:chOff x="7368350" y="1061350"/>
              <a:chExt cx="949825" cy="657750"/>
            </a:xfrm>
          </p:grpSpPr>
          <p:sp>
            <p:nvSpPr>
              <p:cNvPr id="451" name="Google Shape;451;p1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 name="Google Shape;455;p13"/>
            <p:cNvGrpSpPr/>
            <p:nvPr/>
          </p:nvGrpSpPr>
          <p:grpSpPr>
            <a:xfrm flipH="1">
              <a:off x="8624258" y="4110775"/>
              <a:ext cx="654775" cy="657750"/>
              <a:chOff x="7663400" y="2447013"/>
              <a:chExt cx="654775" cy="657750"/>
            </a:xfrm>
          </p:grpSpPr>
          <p:sp>
            <p:nvSpPr>
              <p:cNvPr id="456" name="Google Shape;456;p1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1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1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9" name="Google Shape;459;p13"/>
          <p:cNvGrpSpPr/>
          <p:nvPr/>
        </p:nvGrpSpPr>
        <p:grpSpPr>
          <a:xfrm>
            <a:off x="279670" y="142140"/>
            <a:ext cx="8658931" cy="4806398"/>
            <a:chOff x="279670" y="142140"/>
            <a:chExt cx="8658931" cy="4806398"/>
          </a:xfrm>
        </p:grpSpPr>
        <p:sp>
          <p:nvSpPr>
            <p:cNvPr id="460" name="Google Shape;460;p13"/>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13"/>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462" name="Shape 462"/>
        <p:cNvGrpSpPr/>
        <p:nvPr/>
      </p:nvGrpSpPr>
      <p:grpSpPr>
        <a:xfrm>
          <a:off x="0" y="0"/>
          <a:ext cx="0" cy="0"/>
          <a:chOff x="0" y="0"/>
          <a:chExt cx="0" cy="0"/>
        </a:xfrm>
      </p:grpSpPr>
      <p:sp>
        <p:nvSpPr>
          <p:cNvPr id="463" name="Google Shape;463;p1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4" name="Google Shape;464;p14"/>
          <p:cNvGrpSpPr/>
          <p:nvPr/>
        </p:nvGrpSpPr>
        <p:grpSpPr>
          <a:xfrm>
            <a:off x="349807" y="179360"/>
            <a:ext cx="8017024" cy="4805518"/>
            <a:chOff x="349807" y="179360"/>
            <a:chExt cx="8017024" cy="4805518"/>
          </a:xfrm>
        </p:grpSpPr>
        <p:grpSp>
          <p:nvGrpSpPr>
            <p:cNvPr id="465" name="Google Shape;465;p14"/>
            <p:cNvGrpSpPr/>
            <p:nvPr/>
          </p:nvGrpSpPr>
          <p:grpSpPr>
            <a:xfrm flipH="1">
              <a:off x="349807" y="4799123"/>
              <a:ext cx="838324" cy="185756"/>
              <a:chOff x="4389925" y="459275"/>
              <a:chExt cx="999075" cy="221375"/>
            </a:xfrm>
          </p:grpSpPr>
          <p:sp>
            <p:nvSpPr>
              <p:cNvPr id="466" name="Google Shape;466;p1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 name="Google Shape;478;p14"/>
            <p:cNvGrpSpPr/>
            <p:nvPr/>
          </p:nvGrpSpPr>
          <p:grpSpPr>
            <a:xfrm flipH="1">
              <a:off x="7528507" y="179360"/>
              <a:ext cx="838324" cy="185756"/>
              <a:chOff x="4389925" y="459275"/>
              <a:chExt cx="999075" cy="221375"/>
            </a:xfrm>
          </p:grpSpPr>
          <p:sp>
            <p:nvSpPr>
              <p:cNvPr id="479" name="Google Shape;479;p1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1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1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1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91" name="Google Shape;491;p14"/>
          <p:cNvGrpSpPr/>
          <p:nvPr/>
        </p:nvGrpSpPr>
        <p:grpSpPr>
          <a:xfrm>
            <a:off x="135158" y="1263775"/>
            <a:ext cx="8542543" cy="3751703"/>
            <a:chOff x="135158" y="1263775"/>
            <a:chExt cx="8542543" cy="3751703"/>
          </a:xfrm>
        </p:grpSpPr>
        <p:sp>
          <p:nvSpPr>
            <p:cNvPr id="492" name="Google Shape;492;p1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 name="Google Shape;494;p14"/>
          <p:cNvGrpSpPr/>
          <p:nvPr/>
        </p:nvGrpSpPr>
        <p:grpSpPr>
          <a:xfrm>
            <a:off x="-341717" y="210625"/>
            <a:ext cx="10226992" cy="4284738"/>
            <a:chOff x="-341717" y="210625"/>
            <a:chExt cx="10226992" cy="4284738"/>
          </a:xfrm>
        </p:grpSpPr>
        <p:grpSp>
          <p:nvGrpSpPr>
            <p:cNvPr id="495" name="Google Shape;495;p14"/>
            <p:cNvGrpSpPr/>
            <p:nvPr/>
          </p:nvGrpSpPr>
          <p:grpSpPr>
            <a:xfrm>
              <a:off x="8787483" y="3837613"/>
              <a:ext cx="654775" cy="657750"/>
              <a:chOff x="7663400" y="2447013"/>
              <a:chExt cx="654775" cy="657750"/>
            </a:xfrm>
          </p:grpSpPr>
          <p:sp>
            <p:nvSpPr>
              <p:cNvPr id="496" name="Google Shape;496;p1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9" name="Google Shape;499;p14"/>
            <p:cNvGrpSpPr/>
            <p:nvPr/>
          </p:nvGrpSpPr>
          <p:grpSpPr>
            <a:xfrm flipH="1">
              <a:off x="-341717" y="210625"/>
              <a:ext cx="949825" cy="657750"/>
              <a:chOff x="7368350" y="1061350"/>
              <a:chExt cx="949825" cy="657750"/>
            </a:xfrm>
          </p:grpSpPr>
          <p:sp>
            <p:nvSpPr>
              <p:cNvPr id="500" name="Google Shape;500;p1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 name="Google Shape;504;p14"/>
            <p:cNvGrpSpPr/>
            <p:nvPr/>
          </p:nvGrpSpPr>
          <p:grpSpPr>
            <a:xfrm>
              <a:off x="8641400" y="230459"/>
              <a:ext cx="1243875" cy="1001841"/>
              <a:chOff x="6198500" y="1668659"/>
              <a:chExt cx="1243875" cy="1001841"/>
            </a:xfrm>
          </p:grpSpPr>
          <p:sp>
            <p:nvSpPr>
              <p:cNvPr id="505" name="Google Shape;505;p1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1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511" name="Shape 511"/>
        <p:cNvGrpSpPr/>
        <p:nvPr/>
      </p:nvGrpSpPr>
      <p:grpSpPr>
        <a:xfrm>
          <a:off x="0" y="0"/>
          <a:ext cx="0" cy="0"/>
          <a:chOff x="0" y="0"/>
          <a:chExt cx="0" cy="0"/>
        </a:xfrm>
      </p:grpSpPr>
      <p:sp>
        <p:nvSpPr>
          <p:cNvPr id="512" name="Google Shape;512;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13" name="Google Shape;513;p15"/>
          <p:cNvGrpSpPr/>
          <p:nvPr/>
        </p:nvGrpSpPr>
        <p:grpSpPr>
          <a:xfrm>
            <a:off x="279670" y="142140"/>
            <a:ext cx="8658931" cy="4806398"/>
            <a:chOff x="279670" y="142140"/>
            <a:chExt cx="8658931" cy="4806398"/>
          </a:xfrm>
        </p:grpSpPr>
        <p:sp>
          <p:nvSpPr>
            <p:cNvPr id="514" name="Google Shape;514;p15"/>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5"/>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 name="Google Shape;516;p15"/>
          <p:cNvGrpSpPr/>
          <p:nvPr/>
        </p:nvGrpSpPr>
        <p:grpSpPr>
          <a:xfrm>
            <a:off x="251957" y="142148"/>
            <a:ext cx="8372299" cy="4843356"/>
            <a:chOff x="251957" y="142148"/>
            <a:chExt cx="8372299" cy="4843356"/>
          </a:xfrm>
        </p:grpSpPr>
        <p:grpSp>
          <p:nvGrpSpPr>
            <p:cNvPr id="517" name="Google Shape;517;p15"/>
            <p:cNvGrpSpPr/>
            <p:nvPr/>
          </p:nvGrpSpPr>
          <p:grpSpPr>
            <a:xfrm flipH="1">
              <a:off x="251957" y="142148"/>
              <a:ext cx="838324" cy="185756"/>
              <a:chOff x="4389925" y="459275"/>
              <a:chExt cx="999075" cy="221375"/>
            </a:xfrm>
          </p:grpSpPr>
          <p:sp>
            <p:nvSpPr>
              <p:cNvPr id="518" name="Google Shape;518;p1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1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1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 name="Google Shape;530;p15"/>
            <p:cNvGrpSpPr/>
            <p:nvPr/>
          </p:nvGrpSpPr>
          <p:grpSpPr>
            <a:xfrm flipH="1">
              <a:off x="7785932" y="4799748"/>
              <a:ext cx="838324" cy="185756"/>
              <a:chOff x="4389925" y="459275"/>
              <a:chExt cx="999075" cy="221375"/>
            </a:xfrm>
          </p:grpSpPr>
          <p:sp>
            <p:nvSpPr>
              <p:cNvPr id="531" name="Google Shape;531;p1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1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1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43" name="Google Shape;543;p15"/>
          <p:cNvGrpSpPr/>
          <p:nvPr/>
        </p:nvGrpSpPr>
        <p:grpSpPr>
          <a:xfrm>
            <a:off x="-677625" y="-268650"/>
            <a:ext cx="9956658" cy="5037175"/>
            <a:chOff x="-677625" y="-268650"/>
            <a:chExt cx="9956658" cy="5037175"/>
          </a:xfrm>
        </p:grpSpPr>
        <p:grpSp>
          <p:nvGrpSpPr>
            <p:cNvPr id="544" name="Google Shape;544;p15"/>
            <p:cNvGrpSpPr/>
            <p:nvPr/>
          </p:nvGrpSpPr>
          <p:grpSpPr>
            <a:xfrm>
              <a:off x="-677625" y="1017734"/>
              <a:ext cx="1243875" cy="1001841"/>
              <a:chOff x="6198500" y="1668659"/>
              <a:chExt cx="1243875" cy="1001841"/>
            </a:xfrm>
          </p:grpSpPr>
          <p:sp>
            <p:nvSpPr>
              <p:cNvPr id="545" name="Google Shape;545;p1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1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1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1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1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1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 name="Google Shape;551;p15"/>
            <p:cNvGrpSpPr/>
            <p:nvPr/>
          </p:nvGrpSpPr>
          <p:grpSpPr>
            <a:xfrm flipH="1">
              <a:off x="8624258" y="4110775"/>
              <a:ext cx="654775" cy="657750"/>
              <a:chOff x="7663400" y="2447013"/>
              <a:chExt cx="654775" cy="657750"/>
            </a:xfrm>
          </p:grpSpPr>
          <p:sp>
            <p:nvSpPr>
              <p:cNvPr id="552" name="Google Shape;552;p1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1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1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 name="Google Shape;555;p15"/>
            <p:cNvGrpSpPr/>
            <p:nvPr/>
          </p:nvGrpSpPr>
          <p:grpSpPr>
            <a:xfrm flipH="1">
              <a:off x="7351642" y="-268650"/>
              <a:ext cx="949825" cy="657750"/>
              <a:chOff x="7368350" y="1061350"/>
              <a:chExt cx="949825" cy="657750"/>
            </a:xfrm>
          </p:grpSpPr>
          <p:sp>
            <p:nvSpPr>
              <p:cNvPr id="556" name="Google Shape;556;p1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1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560" name="Shape 560"/>
        <p:cNvGrpSpPr/>
        <p:nvPr/>
      </p:nvGrpSpPr>
      <p:grpSpPr>
        <a:xfrm>
          <a:off x="0" y="0"/>
          <a:ext cx="0" cy="0"/>
          <a:chOff x="0" y="0"/>
          <a:chExt cx="0" cy="0"/>
        </a:xfrm>
      </p:grpSpPr>
      <p:sp>
        <p:nvSpPr>
          <p:cNvPr id="561" name="Google Shape;561;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62" name="Google Shape;562;p16"/>
          <p:cNvGrpSpPr/>
          <p:nvPr/>
        </p:nvGrpSpPr>
        <p:grpSpPr>
          <a:xfrm>
            <a:off x="349807" y="179360"/>
            <a:ext cx="8017024" cy="4805518"/>
            <a:chOff x="349807" y="179360"/>
            <a:chExt cx="8017024" cy="4805518"/>
          </a:xfrm>
        </p:grpSpPr>
        <p:grpSp>
          <p:nvGrpSpPr>
            <p:cNvPr id="563" name="Google Shape;563;p16"/>
            <p:cNvGrpSpPr/>
            <p:nvPr/>
          </p:nvGrpSpPr>
          <p:grpSpPr>
            <a:xfrm flipH="1">
              <a:off x="349807" y="4799123"/>
              <a:ext cx="838324" cy="185756"/>
              <a:chOff x="4389925" y="459275"/>
              <a:chExt cx="999075" cy="221375"/>
            </a:xfrm>
          </p:grpSpPr>
          <p:sp>
            <p:nvSpPr>
              <p:cNvPr id="564" name="Google Shape;564;p1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1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1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1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1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1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1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1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1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1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1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 name="Google Shape;576;p16"/>
            <p:cNvGrpSpPr/>
            <p:nvPr/>
          </p:nvGrpSpPr>
          <p:grpSpPr>
            <a:xfrm flipH="1">
              <a:off x="7528507" y="179360"/>
              <a:ext cx="838324" cy="185756"/>
              <a:chOff x="4389925" y="459275"/>
              <a:chExt cx="999075" cy="221375"/>
            </a:xfrm>
          </p:grpSpPr>
          <p:sp>
            <p:nvSpPr>
              <p:cNvPr id="577" name="Google Shape;577;p1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1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1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1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1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1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1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1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1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1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1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89" name="Google Shape;589;p16"/>
          <p:cNvGrpSpPr/>
          <p:nvPr/>
        </p:nvGrpSpPr>
        <p:grpSpPr>
          <a:xfrm>
            <a:off x="135158" y="1263775"/>
            <a:ext cx="8542543" cy="3751703"/>
            <a:chOff x="135158" y="1263775"/>
            <a:chExt cx="8542543" cy="3751703"/>
          </a:xfrm>
        </p:grpSpPr>
        <p:sp>
          <p:nvSpPr>
            <p:cNvPr id="590" name="Google Shape;590;p16"/>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16"/>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 name="Google Shape;592;p16"/>
          <p:cNvGrpSpPr/>
          <p:nvPr/>
        </p:nvGrpSpPr>
        <p:grpSpPr>
          <a:xfrm>
            <a:off x="-341717" y="210625"/>
            <a:ext cx="10226992" cy="4284738"/>
            <a:chOff x="-341717" y="210625"/>
            <a:chExt cx="10226992" cy="4284738"/>
          </a:xfrm>
        </p:grpSpPr>
        <p:grpSp>
          <p:nvGrpSpPr>
            <p:cNvPr id="593" name="Google Shape;593;p16"/>
            <p:cNvGrpSpPr/>
            <p:nvPr/>
          </p:nvGrpSpPr>
          <p:grpSpPr>
            <a:xfrm>
              <a:off x="8787483" y="3837613"/>
              <a:ext cx="654775" cy="657750"/>
              <a:chOff x="7663400" y="2447013"/>
              <a:chExt cx="654775" cy="657750"/>
            </a:xfrm>
          </p:grpSpPr>
          <p:sp>
            <p:nvSpPr>
              <p:cNvPr id="594" name="Google Shape;594;p1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 name="Google Shape;597;p16"/>
            <p:cNvGrpSpPr/>
            <p:nvPr/>
          </p:nvGrpSpPr>
          <p:grpSpPr>
            <a:xfrm flipH="1">
              <a:off x="-341717" y="210625"/>
              <a:ext cx="949825" cy="657750"/>
              <a:chOff x="7368350" y="1061350"/>
              <a:chExt cx="949825" cy="657750"/>
            </a:xfrm>
          </p:grpSpPr>
          <p:sp>
            <p:nvSpPr>
              <p:cNvPr id="598" name="Google Shape;598;p1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1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1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1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 name="Google Shape;602;p16"/>
            <p:cNvGrpSpPr/>
            <p:nvPr/>
          </p:nvGrpSpPr>
          <p:grpSpPr>
            <a:xfrm>
              <a:off x="8641400" y="230459"/>
              <a:ext cx="1243875" cy="1001841"/>
              <a:chOff x="6198500" y="1668659"/>
              <a:chExt cx="1243875" cy="1001841"/>
            </a:xfrm>
          </p:grpSpPr>
          <p:sp>
            <p:nvSpPr>
              <p:cNvPr id="603" name="Google Shape;603;p1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609" name="Shape 609"/>
        <p:cNvGrpSpPr/>
        <p:nvPr/>
      </p:nvGrpSpPr>
      <p:grpSpPr>
        <a:xfrm>
          <a:off x="0" y="0"/>
          <a:ext cx="0" cy="0"/>
          <a:chOff x="0" y="0"/>
          <a:chExt cx="0" cy="0"/>
        </a:xfrm>
      </p:grpSpPr>
      <p:sp>
        <p:nvSpPr>
          <p:cNvPr id="610" name="Google Shape;610;p17"/>
          <p:cNvSpPr txBox="1"/>
          <p:nvPr>
            <p:ph type="title"/>
          </p:nvPr>
        </p:nvSpPr>
        <p:spPr>
          <a:xfrm>
            <a:off x="4743925" y="3126488"/>
            <a:ext cx="3637500" cy="43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611" name="Google Shape;611;p17"/>
          <p:cNvSpPr txBox="1"/>
          <p:nvPr>
            <p:ph type="subTitle" idx="1"/>
          </p:nvPr>
        </p:nvSpPr>
        <p:spPr>
          <a:xfrm>
            <a:off x="4743950" y="1582013"/>
            <a:ext cx="3637500" cy="1510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p:txBody>
      </p:sp>
      <p:grpSp>
        <p:nvGrpSpPr>
          <p:cNvPr id="612" name="Google Shape;612;p17"/>
          <p:cNvGrpSpPr/>
          <p:nvPr/>
        </p:nvGrpSpPr>
        <p:grpSpPr>
          <a:xfrm>
            <a:off x="560570" y="199048"/>
            <a:ext cx="8225224" cy="4714193"/>
            <a:chOff x="560570" y="199048"/>
            <a:chExt cx="8225224" cy="4714193"/>
          </a:xfrm>
        </p:grpSpPr>
        <p:grpSp>
          <p:nvGrpSpPr>
            <p:cNvPr id="613" name="Google Shape;613;p17"/>
            <p:cNvGrpSpPr/>
            <p:nvPr/>
          </p:nvGrpSpPr>
          <p:grpSpPr>
            <a:xfrm flipH="1">
              <a:off x="7947470" y="199048"/>
              <a:ext cx="838324" cy="185756"/>
              <a:chOff x="4389925" y="459275"/>
              <a:chExt cx="999075" cy="221375"/>
            </a:xfrm>
          </p:grpSpPr>
          <p:sp>
            <p:nvSpPr>
              <p:cNvPr id="614" name="Google Shape;614;p1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1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1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17"/>
            <p:cNvGrpSpPr/>
            <p:nvPr/>
          </p:nvGrpSpPr>
          <p:grpSpPr>
            <a:xfrm flipH="1">
              <a:off x="560570" y="4727485"/>
              <a:ext cx="838324" cy="185756"/>
              <a:chOff x="4389925" y="459275"/>
              <a:chExt cx="999075" cy="221375"/>
            </a:xfrm>
          </p:grpSpPr>
          <p:sp>
            <p:nvSpPr>
              <p:cNvPr id="627" name="Google Shape;627;p1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1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1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9" name="Google Shape;639;p17"/>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0" name="Google Shape;640;p17"/>
          <p:cNvGrpSpPr/>
          <p:nvPr/>
        </p:nvGrpSpPr>
        <p:grpSpPr>
          <a:xfrm flipH="1">
            <a:off x="8241758" y="4326913"/>
            <a:ext cx="654775" cy="657750"/>
            <a:chOff x="7663400" y="2447013"/>
            <a:chExt cx="654775" cy="657750"/>
          </a:xfrm>
        </p:grpSpPr>
        <p:sp>
          <p:nvSpPr>
            <p:cNvPr id="641" name="Google Shape;641;p1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1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4" name="Google Shape;644;p17"/>
          <p:cNvSpPr/>
          <p:nvPr>
            <p:ph type="pic" idx="2"/>
          </p:nvPr>
        </p:nvSpPr>
        <p:spPr>
          <a:xfrm>
            <a:off x="874750" y="1075200"/>
            <a:ext cx="3363300" cy="2993100"/>
          </a:xfrm>
          <a:prstGeom prst="hexagon">
            <a:avLst>
              <a:gd name="adj" fmla="val 25000"/>
              <a:gd name="vf" fmla="val 115470"/>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645" name="Shape 645"/>
        <p:cNvGrpSpPr/>
        <p:nvPr/>
      </p:nvGrpSpPr>
      <p:grpSpPr>
        <a:xfrm>
          <a:off x="0" y="0"/>
          <a:ext cx="0" cy="0"/>
          <a:chOff x="0" y="0"/>
          <a:chExt cx="0" cy="0"/>
        </a:xfrm>
      </p:grpSpPr>
      <p:sp>
        <p:nvSpPr>
          <p:cNvPr id="646" name="Google Shape;646;p18"/>
          <p:cNvSpPr txBox="1"/>
          <p:nvPr>
            <p:ph type="title"/>
          </p:nvPr>
        </p:nvSpPr>
        <p:spPr>
          <a:xfrm>
            <a:off x="781400" y="1356800"/>
            <a:ext cx="3615300" cy="156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7" name="Google Shape;647;p18"/>
          <p:cNvSpPr txBox="1"/>
          <p:nvPr>
            <p:ph type="subTitle" idx="1"/>
          </p:nvPr>
        </p:nvSpPr>
        <p:spPr>
          <a:xfrm>
            <a:off x="781400" y="2969499"/>
            <a:ext cx="36153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648" name="Google Shape;648;p18"/>
          <p:cNvGrpSpPr/>
          <p:nvPr/>
        </p:nvGrpSpPr>
        <p:grpSpPr>
          <a:xfrm>
            <a:off x="385814" y="353735"/>
            <a:ext cx="8419724" cy="4559506"/>
            <a:chOff x="385814" y="353735"/>
            <a:chExt cx="8419724" cy="4559506"/>
          </a:xfrm>
        </p:grpSpPr>
        <p:grpSp>
          <p:nvGrpSpPr>
            <p:cNvPr id="649" name="Google Shape;649;p18"/>
            <p:cNvGrpSpPr/>
            <p:nvPr/>
          </p:nvGrpSpPr>
          <p:grpSpPr>
            <a:xfrm>
              <a:off x="7967214" y="353735"/>
              <a:ext cx="838324" cy="185756"/>
              <a:chOff x="4389925" y="459275"/>
              <a:chExt cx="999075" cy="221375"/>
            </a:xfrm>
          </p:grpSpPr>
          <p:sp>
            <p:nvSpPr>
              <p:cNvPr id="650" name="Google Shape;650;p1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1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1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1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1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1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1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1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 name="Google Shape;662;p18"/>
            <p:cNvGrpSpPr/>
            <p:nvPr/>
          </p:nvGrpSpPr>
          <p:grpSpPr>
            <a:xfrm>
              <a:off x="385814" y="4727485"/>
              <a:ext cx="838324" cy="185756"/>
              <a:chOff x="4389925" y="459275"/>
              <a:chExt cx="999075" cy="221375"/>
            </a:xfrm>
          </p:grpSpPr>
          <p:sp>
            <p:nvSpPr>
              <p:cNvPr id="663" name="Google Shape;663;p1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1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1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1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1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1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1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1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75" name="Google Shape;675;p18"/>
          <p:cNvGrpSpPr/>
          <p:nvPr/>
        </p:nvGrpSpPr>
        <p:grpSpPr>
          <a:xfrm>
            <a:off x="274313" y="117738"/>
            <a:ext cx="8593088" cy="4866925"/>
            <a:chOff x="274313" y="117738"/>
            <a:chExt cx="8593088" cy="4866925"/>
          </a:xfrm>
        </p:grpSpPr>
        <p:grpSp>
          <p:nvGrpSpPr>
            <p:cNvPr id="676" name="Google Shape;676;p18"/>
            <p:cNvGrpSpPr/>
            <p:nvPr/>
          </p:nvGrpSpPr>
          <p:grpSpPr>
            <a:xfrm>
              <a:off x="8212625" y="4326913"/>
              <a:ext cx="654775" cy="657750"/>
              <a:chOff x="7663400" y="2447013"/>
              <a:chExt cx="654775" cy="657750"/>
            </a:xfrm>
          </p:grpSpPr>
          <p:sp>
            <p:nvSpPr>
              <p:cNvPr id="677" name="Google Shape;677;p1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 name="Google Shape;680;p18"/>
            <p:cNvGrpSpPr/>
            <p:nvPr/>
          </p:nvGrpSpPr>
          <p:grpSpPr>
            <a:xfrm>
              <a:off x="274313" y="117738"/>
              <a:ext cx="949825" cy="657750"/>
              <a:chOff x="7368350" y="1061350"/>
              <a:chExt cx="949825" cy="657750"/>
            </a:xfrm>
          </p:grpSpPr>
          <p:sp>
            <p:nvSpPr>
              <p:cNvPr id="681" name="Google Shape;681;p1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85" name="Google Shape;685;p18"/>
          <p:cNvSpPr/>
          <p:nvPr/>
        </p:nvSpPr>
        <p:spPr>
          <a:xfrm flipH="1">
            <a:off x="218668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8"/>
          <p:cNvSpPr/>
          <p:nvPr>
            <p:ph type="pic" idx="2"/>
          </p:nvPr>
        </p:nvSpPr>
        <p:spPr>
          <a:xfrm>
            <a:off x="49993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687" name="Shape 687"/>
        <p:cNvGrpSpPr/>
        <p:nvPr/>
      </p:nvGrpSpPr>
      <p:grpSpPr>
        <a:xfrm>
          <a:off x="0" y="0"/>
          <a:ext cx="0" cy="0"/>
          <a:chOff x="0" y="0"/>
          <a:chExt cx="0" cy="0"/>
        </a:xfrm>
      </p:grpSpPr>
      <p:sp>
        <p:nvSpPr>
          <p:cNvPr id="688" name="Google Shape;688;p19"/>
          <p:cNvSpPr txBox="1"/>
          <p:nvPr>
            <p:ph type="title"/>
          </p:nvPr>
        </p:nvSpPr>
        <p:spPr>
          <a:xfrm>
            <a:off x="1156550" y="1493825"/>
            <a:ext cx="25851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9" name="Google Shape;689;p19"/>
          <p:cNvSpPr txBox="1"/>
          <p:nvPr>
            <p:ph type="subTitle" idx="1"/>
          </p:nvPr>
        </p:nvSpPr>
        <p:spPr>
          <a:xfrm>
            <a:off x="1156550" y="2557025"/>
            <a:ext cx="2585100" cy="966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690" name="Google Shape;690;p19"/>
          <p:cNvGrpSpPr/>
          <p:nvPr/>
        </p:nvGrpSpPr>
        <p:grpSpPr>
          <a:xfrm>
            <a:off x="349807" y="179360"/>
            <a:ext cx="7750324" cy="4805518"/>
            <a:chOff x="349807" y="179360"/>
            <a:chExt cx="7750324" cy="4805518"/>
          </a:xfrm>
        </p:grpSpPr>
        <p:grpSp>
          <p:nvGrpSpPr>
            <p:cNvPr id="691" name="Google Shape;691;p19"/>
            <p:cNvGrpSpPr/>
            <p:nvPr/>
          </p:nvGrpSpPr>
          <p:grpSpPr>
            <a:xfrm flipH="1">
              <a:off x="349807" y="4799123"/>
              <a:ext cx="838324" cy="185756"/>
              <a:chOff x="4389925" y="459275"/>
              <a:chExt cx="999075" cy="221375"/>
            </a:xfrm>
          </p:grpSpPr>
          <p:sp>
            <p:nvSpPr>
              <p:cNvPr id="692" name="Google Shape;692;p1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 name="Google Shape;704;p19"/>
            <p:cNvGrpSpPr/>
            <p:nvPr/>
          </p:nvGrpSpPr>
          <p:grpSpPr>
            <a:xfrm flipH="1">
              <a:off x="7261807" y="179360"/>
              <a:ext cx="838324" cy="185756"/>
              <a:chOff x="4389925" y="459275"/>
              <a:chExt cx="999075" cy="221375"/>
            </a:xfrm>
          </p:grpSpPr>
          <p:sp>
            <p:nvSpPr>
              <p:cNvPr id="705" name="Google Shape;705;p1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1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1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1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1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1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1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1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1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1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1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1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7" name="Google Shape;717;p19"/>
          <p:cNvGrpSpPr/>
          <p:nvPr/>
        </p:nvGrpSpPr>
        <p:grpSpPr>
          <a:xfrm>
            <a:off x="135158" y="1263775"/>
            <a:ext cx="8542543" cy="3751703"/>
            <a:chOff x="135158" y="1263775"/>
            <a:chExt cx="8542543" cy="3751703"/>
          </a:xfrm>
        </p:grpSpPr>
        <p:sp>
          <p:nvSpPr>
            <p:cNvPr id="718" name="Google Shape;718;p19"/>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19"/>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 name="Google Shape;720;p19"/>
          <p:cNvGrpSpPr/>
          <p:nvPr/>
        </p:nvGrpSpPr>
        <p:grpSpPr>
          <a:xfrm>
            <a:off x="1115608" y="210625"/>
            <a:ext cx="8769667" cy="4284738"/>
            <a:chOff x="1115608" y="210625"/>
            <a:chExt cx="8769667" cy="4284738"/>
          </a:xfrm>
        </p:grpSpPr>
        <p:grpSp>
          <p:nvGrpSpPr>
            <p:cNvPr id="721" name="Google Shape;721;p19"/>
            <p:cNvGrpSpPr/>
            <p:nvPr/>
          </p:nvGrpSpPr>
          <p:grpSpPr>
            <a:xfrm>
              <a:off x="8787483" y="3837613"/>
              <a:ext cx="654775" cy="657750"/>
              <a:chOff x="7663400" y="2447013"/>
              <a:chExt cx="654775" cy="657750"/>
            </a:xfrm>
          </p:grpSpPr>
          <p:sp>
            <p:nvSpPr>
              <p:cNvPr id="722" name="Google Shape;722;p1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1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1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 name="Google Shape;725;p19"/>
            <p:cNvGrpSpPr/>
            <p:nvPr/>
          </p:nvGrpSpPr>
          <p:grpSpPr>
            <a:xfrm flipH="1">
              <a:off x="1115608" y="210625"/>
              <a:ext cx="949825" cy="657750"/>
              <a:chOff x="5911025" y="1061350"/>
              <a:chExt cx="949825" cy="657750"/>
            </a:xfrm>
          </p:grpSpPr>
          <p:sp>
            <p:nvSpPr>
              <p:cNvPr id="726" name="Google Shape;726;p19"/>
              <p:cNvSpPr/>
              <p:nvPr/>
            </p:nvSpPr>
            <p:spPr>
              <a:xfrm>
                <a:off x="59110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19"/>
              <p:cNvSpPr/>
              <p:nvPr/>
            </p:nvSpPr>
            <p:spPr>
              <a:xfrm>
                <a:off x="62060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19"/>
              <p:cNvSpPr/>
              <p:nvPr/>
            </p:nvSpPr>
            <p:spPr>
              <a:xfrm>
                <a:off x="62060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9"/>
              <p:cNvSpPr/>
              <p:nvPr/>
            </p:nvSpPr>
            <p:spPr>
              <a:xfrm>
                <a:off x="64992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 name="Google Shape;730;p19"/>
            <p:cNvGrpSpPr/>
            <p:nvPr/>
          </p:nvGrpSpPr>
          <p:grpSpPr>
            <a:xfrm>
              <a:off x="8641400" y="230459"/>
              <a:ext cx="1243875" cy="1001841"/>
              <a:chOff x="6198500" y="1668659"/>
              <a:chExt cx="1243875" cy="1001841"/>
            </a:xfrm>
          </p:grpSpPr>
          <p:sp>
            <p:nvSpPr>
              <p:cNvPr id="731" name="Google Shape;731;p19"/>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9"/>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19"/>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9"/>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19"/>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19"/>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737" name="Shape 737"/>
        <p:cNvGrpSpPr/>
        <p:nvPr/>
      </p:nvGrpSpPr>
      <p:grpSpPr>
        <a:xfrm>
          <a:off x="0" y="0"/>
          <a:ext cx="0" cy="0"/>
          <a:chOff x="0" y="0"/>
          <a:chExt cx="0" cy="0"/>
        </a:xfrm>
      </p:grpSpPr>
      <p:sp>
        <p:nvSpPr>
          <p:cNvPr id="738" name="Google Shape;738;p20"/>
          <p:cNvSpPr txBox="1"/>
          <p:nvPr>
            <p:ph type="title"/>
          </p:nvPr>
        </p:nvSpPr>
        <p:spPr>
          <a:xfrm>
            <a:off x="4661999" y="1837800"/>
            <a:ext cx="3134700" cy="66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9" name="Google Shape;739;p20"/>
          <p:cNvSpPr txBox="1"/>
          <p:nvPr>
            <p:ph type="subTitle" idx="1"/>
          </p:nvPr>
        </p:nvSpPr>
        <p:spPr>
          <a:xfrm>
            <a:off x="4662150" y="2505300"/>
            <a:ext cx="3134700" cy="80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740" name="Google Shape;740;p20"/>
          <p:cNvGrpSpPr/>
          <p:nvPr/>
        </p:nvGrpSpPr>
        <p:grpSpPr>
          <a:xfrm>
            <a:off x="279670" y="142140"/>
            <a:ext cx="8658931" cy="4806398"/>
            <a:chOff x="279670" y="142140"/>
            <a:chExt cx="8658931" cy="4806398"/>
          </a:xfrm>
        </p:grpSpPr>
        <p:sp>
          <p:nvSpPr>
            <p:cNvPr id="741" name="Google Shape;741;p20"/>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20"/>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 name="Google Shape;743;p20"/>
          <p:cNvGrpSpPr/>
          <p:nvPr/>
        </p:nvGrpSpPr>
        <p:grpSpPr>
          <a:xfrm>
            <a:off x="251957" y="142148"/>
            <a:ext cx="8372299" cy="4843356"/>
            <a:chOff x="251957" y="142148"/>
            <a:chExt cx="8372299" cy="4843356"/>
          </a:xfrm>
        </p:grpSpPr>
        <p:grpSp>
          <p:nvGrpSpPr>
            <p:cNvPr id="744" name="Google Shape;744;p20"/>
            <p:cNvGrpSpPr/>
            <p:nvPr/>
          </p:nvGrpSpPr>
          <p:grpSpPr>
            <a:xfrm flipH="1">
              <a:off x="251957" y="142148"/>
              <a:ext cx="838324" cy="185756"/>
              <a:chOff x="4389925" y="459275"/>
              <a:chExt cx="999075" cy="221375"/>
            </a:xfrm>
          </p:grpSpPr>
          <p:sp>
            <p:nvSpPr>
              <p:cNvPr id="745" name="Google Shape;745;p2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2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2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2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2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2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2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2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2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2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2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2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 name="Google Shape;757;p20"/>
            <p:cNvGrpSpPr/>
            <p:nvPr/>
          </p:nvGrpSpPr>
          <p:grpSpPr>
            <a:xfrm flipH="1">
              <a:off x="7785932" y="4799748"/>
              <a:ext cx="838324" cy="185756"/>
              <a:chOff x="4389925" y="459275"/>
              <a:chExt cx="999075" cy="221375"/>
            </a:xfrm>
          </p:grpSpPr>
          <p:sp>
            <p:nvSpPr>
              <p:cNvPr id="758" name="Google Shape;758;p2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2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2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2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2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2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2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70" name="Google Shape;770;p20"/>
          <p:cNvGrpSpPr/>
          <p:nvPr/>
        </p:nvGrpSpPr>
        <p:grpSpPr>
          <a:xfrm>
            <a:off x="-677625" y="-268650"/>
            <a:ext cx="9956658" cy="5037175"/>
            <a:chOff x="-677625" y="-268650"/>
            <a:chExt cx="9956658" cy="5037175"/>
          </a:xfrm>
        </p:grpSpPr>
        <p:grpSp>
          <p:nvGrpSpPr>
            <p:cNvPr id="771" name="Google Shape;771;p20"/>
            <p:cNvGrpSpPr/>
            <p:nvPr/>
          </p:nvGrpSpPr>
          <p:grpSpPr>
            <a:xfrm>
              <a:off x="-677625" y="1017734"/>
              <a:ext cx="1243875" cy="1001841"/>
              <a:chOff x="6198500" y="1668659"/>
              <a:chExt cx="1243875" cy="1001841"/>
            </a:xfrm>
          </p:grpSpPr>
          <p:sp>
            <p:nvSpPr>
              <p:cNvPr id="772" name="Google Shape;772;p20"/>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0"/>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20"/>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20"/>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20"/>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20"/>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 name="Google Shape;778;p20"/>
            <p:cNvGrpSpPr/>
            <p:nvPr/>
          </p:nvGrpSpPr>
          <p:grpSpPr>
            <a:xfrm flipH="1">
              <a:off x="8624258" y="4110775"/>
              <a:ext cx="654775" cy="657750"/>
              <a:chOff x="7663400" y="2447013"/>
              <a:chExt cx="654775" cy="657750"/>
            </a:xfrm>
          </p:grpSpPr>
          <p:sp>
            <p:nvSpPr>
              <p:cNvPr id="779" name="Google Shape;779;p20"/>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20"/>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20"/>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 name="Google Shape;782;p20"/>
            <p:cNvGrpSpPr/>
            <p:nvPr/>
          </p:nvGrpSpPr>
          <p:grpSpPr>
            <a:xfrm flipH="1">
              <a:off x="7351642" y="-268650"/>
              <a:ext cx="949825" cy="657750"/>
              <a:chOff x="7368350" y="1061350"/>
              <a:chExt cx="949825" cy="657750"/>
            </a:xfrm>
          </p:grpSpPr>
          <p:sp>
            <p:nvSpPr>
              <p:cNvPr id="783" name="Google Shape;783;p20"/>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20"/>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20"/>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20"/>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4" name="Shape 44"/>
        <p:cNvGrpSpPr/>
        <p:nvPr/>
      </p:nvGrpSpPr>
      <p:grpSpPr>
        <a:xfrm>
          <a:off x="0" y="0"/>
          <a:ext cx="0" cy="0"/>
          <a:chOff x="0" y="0"/>
          <a:chExt cx="0" cy="0"/>
        </a:xfrm>
      </p:grpSpPr>
      <p:sp>
        <p:nvSpPr>
          <p:cNvPr id="45" name="Google Shape;45;p3"/>
          <p:cNvSpPr txBox="1"/>
          <p:nvPr>
            <p:ph type="title"/>
          </p:nvPr>
        </p:nvSpPr>
        <p:spPr>
          <a:xfrm>
            <a:off x="713225" y="2256325"/>
            <a:ext cx="37917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 name="Google Shape;46;p3"/>
          <p:cNvSpPr txBox="1"/>
          <p:nvPr>
            <p:ph type="title" idx="2" hasCustomPrompt="1"/>
          </p:nvPr>
        </p:nvSpPr>
        <p:spPr>
          <a:xfrm>
            <a:off x="713225" y="1328500"/>
            <a:ext cx="13794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7" name="Google Shape;47;p3"/>
          <p:cNvSpPr/>
          <p:nvPr>
            <p:ph type="pic" idx="3"/>
          </p:nvPr>
        </p:nvSpPr>
        <p:spPr>
          <a:xfrm flipH="1">
            <a:off x="4999325" y="1075200"/>
            <a:ext cx="3363300" cy="2993100"/>
          </a:xfrm>
          <a:prstGeom prst="hexagon">
            <a:avLst>
              <a:gd name="adj" fmla="val 25000"/>
              <a:gd name="vf" fmla="val 115470"/>
            </a:avLst>
          </a:prstGeom>
          <a:noFill/>
          <a:ln>
            <a:noFill/>
          </a:ln>
        </p:spPr>
      </p:sp>
      <p:grpSp>
        <p:nvGrpSpPr>
          <p:cNvPr id="48" name="Google Shape;48;p3"/>
          <p:cNvGrpSpPr/>
          <p:nvPr/>
        </p:nvGrpSpPr>
        <p:grpSpPr>
          <a:xfrm>
            <a:off x="385814" y="311460"/>
            <a:ext cx="8419724" cy="4601781"/>
            <a:chOff x="385814" y="311460"/>
            <a:chExt cx="8419724" cy="4601781"/>
          </a:xfrm>
        </p:grpSpPr>
        <p:grpSp>
          <p:nvGrpSpPr>
            <p:cNvPr id="49" name="Google Shape;49;p3"/>
            <p:cNvGrpSpPr/>
            <p:nvPr/>
          </p:nvGrpSpPr>
          <p:grpSpPr>
            <a:xfrm>
              <a:off x="7967214" y="311460"/>
              <a:ext cx="838324" cy="185756"/>
              <a:chOff x="4389925" y="459275"/>
              <a:chExt cx="999075" cy="221375"/>
            </a:xfrm>
          </p:grpSpPr>
          <p:sp>
            <p:nvSpPr>
              <p:cNvPr id="50" name="Google Shape;50;p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 name="Google Shape;62;p3"/>
            <p:cNvGrpSpPr/>
            <p:nvPr/>
          </p:nvGrpSpPr>
          <p:grpSpPr>
            <a:xfrm>
              <a:off x="385814" y="4727485"/>
              <a:ext cx="838324" cy="185756"/>
              <a:chOff x="4389925" y="459275"/>
              <a:chExt cx="999075" cy="221375"/>
            </a:xfrm>
          </p:grpSpPr>
          <p:sp>
            <p:nvSpPr>
              <p:cNvPr id="63" name="Google Shape;63;p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5" name="Google Shape;75;p3"/>
          <p:cNvSpPr/>
          <p:nvPr/>
        </p:nvSpPr>
        <p:spPr>
          <a:xfrm flipH="1">
            <a:off x="319983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 name="Google Shape;76;p3"/>
          <p:cNvGrpSpPr/>
          <p:nvPr/>
        </p:nvGrpSpPr>
        <p:grpSpPr>
          <a:xfrm>
            <a:off x="274325" y="210625"/>
            <a:ext cx="8593075" cy="4774038"/>
            <a:chOff x="274325" y="210625"/>
            <a:chExt cx="8593075" cy="4774038"/>
          </a:xfrm>
        </p:grpSpPr>
        <p:grpSp>
          <p:nvGrpSpPr>
            <p:cNvPr id="77" name="Google Shape;77;p3"/>
            <p:cNvGrpSpPr/>
            <p:nvPr/>
          </p:nvGrpSpPr>
          <p:grpSpPr>
            <a:xfrm>
              <a:off x="8212625" y="4326913"/>
              <a:ext cx="654775" cy="657750"/>
              <a:chOff x="7663400" y="2447013"/>
              <a:chExt cx="654775" cy="657750"/>
            </a:xfrm>
          </p:grpSpPr>
          <p:sp>
            <p:nvSpPr>
              <p:cNvPr id="78" name="Google Shape;78;p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 name="Google Shape;81;p3"/>
            <p:cNvGrpSpPr/>
            <p:nvPr/>
          </p:nvGrpSpPr>
          <p:grpSpPr>
            <a:xfrm>
              <a:off x="274325" y="210625"/>
              <a:ext cx="949825" cy="657750"/>
              <a:chOff x="7368350" y="1061350"/>
              <a:chExt cx="949825" cy="657750"/>
            </a:xfrm>
          </p:grpSpPr>
          <p:sp>
            <p:nvSpPr>
              <p:cNvPr id="82" name="Google Shape;82;p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787" name="Shape 787"/>
        <p:cNvGrpSpPr/>
        <p:nvPr/>
      </p:nvGrpSpPr>
      <p:grpSpPr>
        <a:xfrm>
          <a:off x="0" y="0"/>
          <a:ext cx="0" cy="0"/>
          <a:chOff x="0" y="0"/>
          <a:chExt cx="0" cy="0"/>
        </a:xfrm>
      </p:grpSpPr>
      <p:sp>
        <p:nvSpPr>
          <p:cNvPr id="788" name="Google Shape;788;p21"/>
          <p:cNvSpPr txBox="1"/>
          <p:nvPr>
            <p:ph type="title"/>
          </p:nvPr>
        </p:nvSpPr>
        <p:spPr>
          <a:xfrm>
            <a:off x="1645150" y="1833188"/>
            <a:ext cx="3118500" cy="67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9" name="Google Shape;789;p21"/>
          <p:cNvSpPr txBox="1"/>
          <p:nvPr>
            <p:ph type="subTitle" idx="1"/>
          </p:nvPr>
        </p:nvSpPr>
        <p:spPr>
          <a:xfrm>
            <a:off x="1645150" y="2505113"/>
            <a:ext cx="31185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790" name="Google Shape;790;p21"/>
          <p:cNvGrpSpPr/>
          <p:nvPr/>
        </p:nvGrpSpPr>
        <p:grpSpPr>
          <a:xfrm>
            <a:off x="349807" y="179360"/>
            <a:ext cx="7702699" cy="4805518"/>
            <a:chOff x="349807" y="179360"/>
            <a:chExt cx="7702699" cy="4805518"/>
          </a:xfrm>
        </p:grpSpPr>
        <p:grpSp>
          <p:nvGrpSpPr>
            <p:cNvPr id="791" name="Google Shape;791;p21"/>
            <p:cNvGrpSpPr/>
            <p:nvPr/>
          </p:nvGrpSpPr>
          <p:grpSpPr>
            <a:xfrm flipH="1">
              <a:off x="349807" y="4799123"/>
              <a:ext cx="838324" cy="185756"/>
              <a:chOff x="4389925" y="459275"/>
              <a:chExt cx="999075" cy="221375"/>
            </a:xfrm>
          </p:grpSpPr>
          <p:sp>
            <p:nvSpPr>
              <p:cNvPr id="792" name="Google Shape;792;p2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2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2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2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2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2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2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2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2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2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2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2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 name="Google Shape;804;p21"/>
            <p:cNvGrpSpPr/>
            <p:nvPr/>
          </p:nvGrpSpPr>
          <p:grpSpPr>
            <a:xfrm flipH="1">
              <a:off x="7214182" y="179360"/>
              <a:ext cx="838324" cy="185756"/>
              <a:chOff x="4389925" y="459275"/>
              <a:chExt cx="999075" cy="221375"/>
            </a:xfrm>
          </p:grpSpPr>
          <p:sp>
            <p:nvSpPr>
              <p:cNvPr id="805" name="Google Shape;805;p2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2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2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2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2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17" name="Google Shape;817;p21"/>
          <p:cNvGrpSpPr/>
          <p:nvPr/>
        </p:nvGrpSpPr>
        <p:grpSpPr>
          <a:xfrm>
            <a:off x="135158" y="1263775"/>
            <a:ext cx="8542543" cy="3751703"/>
            <a:chOff x="135158" y="1263775"/>
            <a:chExt cx="8542543" cy="3751703"/>
          </a:xfrm>
        </p:grpSpPr>
        <p:sp>
          <p:nvSpPr>
            <p:cNvPr id="818" name="Google Shape;818;p21"/>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21"/>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 name="Google Shape;820;p21"/>
          <p:cNvGrpSpPr/>
          <p:nvPr/>
        </p:nvGrpSpPr>
        <p:grpSpPr>
          <a:xfrm>
            <a:off x="943158" y="210625"/>
            <a:ext cx="8942117" cy="4284738"/>
            <a:chOff x="943158" y="210625"/>
            <a:chExt cx="8942117" cy="4284738"/>
          </a:xfrm>
        </p:grpSpPr>
        <p:grpSp>
          <p:nvGrpSpPr>
            <p:cNvPr id="821" name="Google Shape;821;p21"/>
            <p:cNvGrpSpPr/>
            <p:nvPr/>
          </p:nvGrpSpPr>
          <p:grpSpPr>
            <a:xfrm>
              <a:off x="8787483" y="3837613"/>
              <a:ext cx="654775" cy="657750"/>
              <a:chOff x="7663400" y="2447013"/>
              <a:chExt cx="654775" cy="657750"/>
            </a:xfrm>
          </p:grpSpPr>
          <p:sp>
            <p:nvSpPr>
              <p:cNvPr id="822" name="Google Shape;822;p2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2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2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21"/>
            <p:cNvGrpSpPr/>
            <p:nvPr/>
          </p:nvGrpSpPr>
          <p:grpSpPr>
            <a:xfrm flipH="1">
              <a:off x="943158" y="210625"/>
              <a:ext cx="949825" cy="657750"/>
              <a:chOff x="7368350" y="1175650"/>
              <a:chExt cx="949825" cy="657750"/>
            </a:xfrm>
          </p:grpSpPr>
          <p:sp>
            <p:nvSpPr>
              <p:cNvPr id="826" name="Google Shape;826;p21"/>
              <p:cNvSpPr/>
              <p:nvPr/>
            </p:nvSpPr>
            <p:spPr>
              <a:xfrm>
                <a:off x="7368350" y="13479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21"/>
              <p:cNvSpPr/>
              <p:nvPr/>
            </p:nvSpPr>
            <p:spPr>
              <a:xfrm>
                <a:off x="7663400" y="11756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21"/>
              <p:cNvSpPr/>
              <p:nvPr/>
            </p:nvSpPr>
            <p:spPr>
              <a:xfrm>
                <a:off x="7663400" y="15202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21"/>
              <p:cNvSpPr/>
              <p:nvPr/>
            </p:nvSpPr>
            <p:spPr>
              <a:xfrm>
                <a:off x="7956575" y="13479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 name="Google Shape;830;p21"/>
            <p:cNvGrpSpPr/>
            <p:nvPr/>
          </p:nvGrpSpPr>
          <p:grpSpPr>
            <a:xfrm>
              <a:off x="8641400" y="230459"/>
              <a:ext cx="1243875" cy="1001841"/>
              <a:chOff x="6198500" y="1668659"/>
              <a:chExt cx="1243875" cy="1001841"/>
            </a:xfrm>
          </p:grpSpPr>
          <p:sp>
            <p:nvSpPr>
              <p:cNvPr id="831" name="Google Shape;831;p2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2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2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837" name="Shape 837"/>
        <p:cNvGrpSpPr/>
        <p:nvPr/>
      </p:nvGrpSpPr>
      <p:grpSpPr>
        <a:xfrm>
          <a:off x="0" y="0"/>
          <a:ext cx="0" cy="0"/>
          <a:chOff x="0" y="0"/>
          <a:chExt cx="0" cy="0"/>
        </a:xfrm>
      </p:grpSpPr>
      <p:sp>
        <p:nvSpPr>
          <p:cNvPr id="838" name="Google Shape;838;p22"/>
          <p:cNvSpPr txBox="1"/>
          <p:nvPr>
            <p:ph type="subTitle" idx="1"/>
          </p:nvPr>
        </p:nvSpPr>
        <p:spPr>
          <a:xfrm>
            <a:off x="720000" y="1767675"/>
            <a:ext cx="3746100" cy="178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grpSp>
        <p:nvGrpSpPr>
          <p:cNvPr id="839" name="Google Shape;839;p22"/>
          <p:cNvGrpSpPr/>
          <p:nvPr/>
        </p:nvGrpSpPr>
        <p:grpSpPr>
          <a:xfrm>
            <a:off x="349807" y="179360"/>
            <a:ext cx="8017024" cy="4805518"/>
            <a:chOff x="349807" y="179360"/>
            <a:chExt cx="8017024" cy="4805518"/>
          </a:xfrm>
        </p:grpSpPr>
        <p:grpSp>
          <p:nvGrpSpPr>
            <p:cNvPr id="840" name="Google Shape;840;p22"/>
            <p:cNvGrpSpPr/>
            <p:nvPr/>
          </p:nvGrpSpPr>
          <p:grpSpPr>
            <a:xfrm flipH="1">
              <a:off x="349807" y="4799123"/>
              <a:ext cx="838324" cy="185756"/>
              <a:chOff x="4389925" y="459275"/>
              <a:chExt cx="999075" cy="221375"/>
            </a:xfrm>
          </p:grpSpPr>
          <p:sp>
            <p:nvSpPr>
              <p:cNvPr id="841" name="Google Shape;841;p2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22"/>
            <p:cNvGrpSpPr/>
            <p:nvPr/>
          </p:nvGrpSpPr>
          <p:grpSpPr>
            <a:xfrm flipH="1">
              <a:off x="7528507" y="179360"/>
              <a:ext cx="838324" cy="185756"/>
              <a:chOff x="4389925" y="459275"/>
              <a:chExt cx="999075" cy="221375"/>
            </a:xfrm>
          </p:grpSpPr>
          <p:sp>
            <p:nvSpPr>
              <p:cNvPr id="854" name="Google Shape;854;p2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2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2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66" name="Google Shape;866;p22"/>
          <p:cNvGrpSpPr/>
          <p:nvPr/>
        </p:nvGrpSpPr>
        <p:grpSpPr>
          <a:xfrm>
            <a:off x="135158" y="1263775"/>
            <a:ext cx="8542543" cy="3751703"/>
            <a:chOff x="135158" y="1263775"/>
            <a:chExt cx="8542543" cy="3751703"/>
          </a:xfrm>
        </p:grpSpPr>
        <p:sp>
          <p:nvSpPr>
            <p:cNvPr id="867" name="Google Shape;867;p22"/>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2"/>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9" name="Google Shape;869;p22"/>
          <p:cNvGrpSpPr/>
          <p:nvPr/>
        </p:nvGrpSpPr>
        <p:grpSpPr>
          <a:xfrm>
            <a:off x="-341717" y="210625"/>
            <a:ext cx="10226992" cy="4284738"/>
            <a:chOff x="-341717" y="210625"/>
            <a:chExt cx="10226992" cy="4284738"/>
          </a:xfrm>
        </p:grpSpPr>
        <p:grpSp>
          <p:nvGrpSpPr>
            <p:cNvPr id="870" name="Google Shape;870;p22"/>
            <p:cNvGrpSpPr/>
            <p:nvPr/>
          </p:nvGrpSpPr>
          <p:grpSpPr>
            <a:xfrm>
              <a:off x="8787483" y="3837613"/>
              <a:ext cx="654775" cy="657750"/>
              <a:chOff x="7663400" y="2447013"/>
              <a:chExt cx="654775" cy="657750"/>
            </a:xfrm>
          </p:grpSpPr>
          <p:sp>
            <p:nvSpPr>
              <p:cNvPr id="871" name="Google Shape;871;p2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 name="Google Shape;874;p22"/>
            <p:cNvGrpSpPr/>
            <p:nvPr/>
          </p:nvGrpSpPr>
          <p:grpSpPr>
            <a:xfrm flipH="1">
              <a:off x="-341717" y="210625"/>
              <a:ext cx="949825" cy="657750"/>
              <a:chOff x="7368350" y="1061350"/>
              <a:chExt cx="949825" cy="657750"/>
            </a:xfrm>
          </p:grpSpPr>
          <p:sp>
            <p:nvSpPr>
              <p:cNvPr id="875" name="Google Shape;875;p2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9" name="Google Shape;879;p22"/>
            <p:cNvGrpSpPr/>
            <p:nvPr/>
          </p:nvGrpSpPr>
          <p:grpSpPr>
            <a:xfrm>
              <a:off x="8641400" y="230459"/>
              <a:ext cx="1243875" cy="1001841"/>
              <a:chOff x="6198500" y="1668659"/>
              <a:chExt cx="1243875" cy="1001841"/>
            </a:xfrm>
          </p:grpSpPr>
          <p:sp>
            <p:nvSpPr>
              <p:cNvPr id="880" name="Google Shape;880;p2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86" name="Google Shape;886;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7" name="Google Shape;887;p22"/>
          <p:cNvSpPr txBox="1"/>
          <p:nvPr>
            <p:ph type="subTitle" idx="2"/>
          </p:nvPr>
        </p:nvSpPr>
        <p:spPr>
          <a:xfrm>
            <a:off x="4677900" y="1767675"/>
            <a:ext cx="3746100" cy="178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u="sng"/>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4_2_2">
    <p:spTree>
      <p:nvGrpSpPr>
        <p:cNvPr id="888" name="Shape 888"/>
        <p:cNvGrpSpPr/>
        <p:nvPr/>
      </p:nvGrpSpPr>
      <p:grpSpPr>
        <a:xfrm>
          <a:off x="0" y="0"/>
          <a:ext cx="0" cy="0"/>
          <a:chOff x="0" y="0"/>
          <a:chExt cx="0" cy="0"/>
        </a:xfrm>
      </p:grpSpPr>
      <p:sp>
        <p:nvSpPr>
          <p:cNvPr id="889" name="Google Shape;889;p23"/>
          <p:cNvSpPr txBox="1"/>
          <p:nvPr>
            <p:ph type="subTitle" idx="1"/>
          </p:nvPr>
        </p:nvSpPr>
        <p:spPr>
          <a:xfrm>
            <a:off x="720000" y="1365475"/>
            <a:ext cx="3746100" cy="275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sp>
        <p:nvSpPr>
          <p:cNvPr id="890" name="Google Shape;890;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1" name="Google Shape;891;p23"/>
          <p:cNvSpPr txBox="1"/>
          <p:nvPr>
            <p:ph type="subTitle" idx="2"/>
          </p:nvPr>
        </p:nvSpPr>
        <p:spPr>
          <a:xfrm>
            <a:off x="4677828" y="1365475"/>
            <a:ext cx="3746100" cy="275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u="sng"/>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grpSp>
        <p:nvGrpSpPr>
          <p:cNvPr id="892" name="Google Shape;892;p23"/>
          <p:cNvGrpSpPr/>
          <p:nvPr/>
        </p:nvGrpSpPr>
        <p:grpSpPr>
          <a:xfrm>
            <a:off x="279670" y="142140"/>
            <a:ext cx="8658931" cy="4806398"/>
            <a:chOff x="279670" y="142140"/>
            <a:chExt cx="8658931" cy="4806398"/>
          </a:xfrm>
        </p:grpSpPr>
        <p:sp>
          <p:nvSpPr>
            <p:cNvPr id="893" name="Google Shape;893;p23"/>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3"/>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23"/>
          <p:cNvGrpSpPr/>
          <p:nvPr/>
        </p:nvGrpSpPr>
        <p:grpSpPr>
          <a:xfrm>
            <a:off x="251957" y="142148"/>
            <a:ext cx="8372299" cy="4843356"/>
            <a:chOff x="251957" y="142148"/>
            <a:chExt cx="8372299" cy="4843356"/>
          </a:xfrm>
        </p:grpSpPr>
        <p:grpSp>
          <p:nvGrpSpPr>
            <p:cNvPr id="896" name="Google Shape;896;p23"/>
            <p:cNvGrpSpPr/>
            <p:nvPr/>
          </p:nvGrpSpPr>
          <p:grpSpPr>
            <a:xfrm flipH="1">
              <a:off x="251957" y="142148"/>
              <a:ext cx="838324" cy="185756"/>
              <a:chOff x="4389925" y="459275"/>
              <a:chExt cx="999075" cy="221375"/>
            </a:xfrm>
          </p:grpSpPr>
          <p:sp>
            <p:nvSpPr>
              <p:cNvPr id="897" name="Google Shape;897;p2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23"/>
            <p:cNvGrpSpPr/>
            <p:nvPr/>
          </p:nvGrpSpPr>
          <p:grpSpPr>
            <a:xfrm flipH="1">
              <a:off x="7785932" y="4799748"/>
              <a:ext cx="838324" cy="185756"/>
              <a:chOff x="4389925" y="459275"/>
              <a:chExt cx="999075" cy="221375"/>
            </a:xfrm>
          </p:grpSpPr>
          <p:sp>
            <p:nvSpPr>
              <p:cNvPr id="910" name="Google Shape;910;p2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2" name="Google Shape;922;p23"/>
          <p:cNvGrpSpPr/>
          <p:nvPr/>
        </p:nvGrpSpPr>
        <p:grpSpPr>
          <a:xfrm>
            <a:off x="-677625" y="-268650"/>
            <a:ext cx="9956658" cy="5037175"/>
            <a:chOff x="-677625" y="-268650"/>
            <a:chExt cx="9956658" cy="5037175"/>
          </a:xfrm>
        </p:grpSpPr>
        <p:grpSp>
          <p:nvGrpSpPr>
            <p:cNvPr id="923" name="Google Shape;923;p23"/>
            <p:cNvGrpSpPr/>
            <p:nvPr/>
          </p:nvGrpSpPr>
          <p:grpSpPr>
            <a:xfrm>
              <a:off x="-677625" y="1017734"/>
              <a:ext cx="1243875" cy="1001841"/>
              <a:chOff x="6198500" y="1668659"/>
              <a:chExt cx="1243875" cy="1001841"/>
            </a:xfrm>
          </p:grpSpPr>
          <p:sp>
            <p:nvSpPr>
              <p:cNvPr id="924" name="Google Shape;924;p2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0" name="Google Shape;930;p23"/>
            <p:cNvGrpSpPr/>
            <p:nvPr/>
          </p:nvGrpSpPr>
          <p:grpSpPr>
            <a:xfrm flipH="1">
              <a:off x="8624258" y="4110775"/>
              <a:ext cx="654775" cy="657750"/>
              <a:chOff x="7663400" y="2447013"/>
              <a:chExt cx="654775" cy="657750"/>
            </a:xfrm>
          </p:grpSpPr>
          <p:sp>
            <p:nvSpPr>
              <p:cNvPr id="931" name="Google Shape;931;p2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4" name="Google Shape;934;p23"/>
            <p:cNvGrpSpPr/>
            <p:nvPr/>
          </p:nvGrpSpPr>
          <p:grpSpPr>
            <a:xfrm flipH="1">
              <a:off x="7351642" y="-268650"/>
              <a:ext cx="949825" cy="657750"/>
              <a:chOff x="7368350" y="1061350"/>
              <a:chExt cx="949825" cy="657750"/>
            </a:xfrm>
          </p:grpSpPr>
          <p:sp>
            <p:nvSpPr>
              <p:cNvPr id="935" name="Google Shape;935;p2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939" name="Shape 939"/>
        <p:cNvGrpSpPr/>
        <p:nvPr/>
      </p:nvGrpSpPr>
      <p:grpSpPr>
        <a:xfrm>
          <a:off x="0" y="0"/>
          <a:ext cx="0" cy="0"/>
          <a:chOff x="0" y="0"/>
          <a:chExt cx="0" cy="0"/>
        </a:xfrm>
      </p:grpSpPr>
      <p:sp>
        <p:nvSpPr>
          <p:cNvPr id="940" name="Google Shape;940;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1" name="Google Shape;941;p24"/>
          <p:cNvSpPr txBox="1"/>
          <p:nvPr>
            <p:ph type="subTitle" idx="1"/>
          </p:nvPr>
        </p:nvSpPr>
        <p:spPr>
          <a:xfrm>
            <a:off x="4923075" y="2596125"/>
            <a:ext cx="2460900" cy="166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42" name="Google Shape;942;p24"/>
          <p:cNvSpPr txBox="1"/>
          <p:nvPr>
            <p:ph type="subTitle" idx="2"/>
          </p:nvPr>
        </p:nvSpPr>
        <p:spPr>
          <a:xfrm>
            <a:off x="1580900" y="2596125"/>
            <a:ext cx="2460900" cy="166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43" name="Google Shape;943;p24"/>
          <p:cNvSpPr txBox="1"/>
          <p:nvPr>
            <p:ph type="subTitle" idx="3"/>
          </p:nvPr>
        </p:nvSpPr>
        <p:spPr>
          <a:xfrm>
            <a:off x="1580900" y="2218200"/>
            <a:ext cx="2460900" cy="42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944" name="Google Shape;944;p24"/>
          <p:cNvSpPr txBox="1"/>
          <p:nvPr>
            <p:ph type="subTitle" idx="4"/>
          </p:nvPr>
        </p:nvSpPr>
        <p:spPr>
          <a:xfrm>
            <a:off x="4923099" y="2218200"/>
            <a:ext cx="2460900" cy="42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945" name="Google Shape;945;p24"/>
          <p:cNvGrpSpPr/>
          <p:nvPr/>
        </p:nvGrpSpPr>
        <p:grpSpPr>
          <a:xfrm>
            <a:off x="349807" y="179360"/>
            <a:ext cx="8017024" cy="4805518"/>
            <a:chOff x="349807" y="179360"/>
            <a:chExt cx="8017024" cy="4805518"/>
          </a:xfrm>
        </p:grpSpPr>
        <p:grpSp>
          <p:nvGrpSpPr>
            <p:cNvPr id="946" name="Google Shape;946;p24"/>
            <p:cNvGrpSpPr/>
            <p:nvPr/>
          </p:nvGrpSpPr>
          <p:grpSpPr>
            <a:xfrm flipH="1">
              <a:off x="349807" y="4799123"/>
              <a:ext cx="838324" cy="185756"/>
              <a:chOff x="4389925" y="459275"/>
              <a:chExt cx="999075" cy="221375"/>
            </a:xfrm>
          </p:grpSpPr>
          <p:sp>
            <p:nvSpPr>
              <p:cNvPr id="947" name="Google Shape;947;p2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2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2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2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2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2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2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2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9" name="Google Shape;959;p24"/>
            <p:cNvGrpSpPr/>
            <p:nvPr/>
          </p:nvGrpSpPr>
          <p:grpSpPr>
            <a:xfrm flipH="1">
              <a:off x="7528507" y="179360"/>
              <a:ext cx="838324" cy="185756"/>
              <a:chOff x="4389925" y="459275"/>
              <a:chExt cx="999075" cy="221375"/>
            </a:xfrm>
          </p:grpSpPr>
          <p:sp>
            <p:nvSpPr>
              <p:cNvPr id="960" name="Google Shape;960;p2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2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2" name="Google Shape;972;p24"/>
          <p:cNvGrpSpPr/>
          <p:nvPr/>
        </p:nvGrpSpPr>
        <p:grpSpPr>
          <a:xfrm>
            <a:off x="135158" y="1263775"/>
            <a:ext cx="8542543" cy="3751703"/>
            <a:chOff x="135158" y="1263775"/>
            <a:chExt cx="8542543" cy="3751703"/>
          </a:xfrm>
        </p:grpSpPr>
        <p:sp>
          <p:nvSpPr>
            <p:cNvPr id="973" name="Google Shape;973;p2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5" name="Google Shape;975;p24"/>
          <p:cNvGrpSpPr/>
          <p:nvPr/>
        </p:nvGrpSpPr>
        <p:grpSpPr>
          <a:xfrm>
            <a:off x="-341717" y="210625"/>
            <a:ext cx="10226992" cy="4284738"/>
            <a:chOff x="-341717" y="210625"/>
            <a:chExt cx="10226992" cy="4284738"/>
          </a:xfrm>
        </p:grpSpPr>
        <p:grpSp>
          <p:nvGrpSpPr>
            <p:cNvPr id="976" name="Google Shape;976;p24"/>
            <p:cNvGrpSpPr/>
            <p:nvPr/>
          </p:nvGrpSpPr>
          <p:grpSpPr>
            <a:xfrm>
              <a:off x="8787483" y="3837613"/>
              <a:ext cx="654775" cy="657750"/>
              <a:chOff x="7663400" y="2447013"/>
              <a:chExt cx="654775" cy="657750"/>
            </a:xfrm>
          </p:grpSpPr>
          <p:sp>
            <p:nvSpPr>
              <p:cNvPr id="977" name="Google Shape;977;p2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0" name="Google Shape;980;p24"/>
            <p:cNvGrpSpPr/>
            <p:nvPr/>
          </p:nvGrpSpPr>
          <p:grpSpPr>
            <a:xfrm flipH="1">
              <a:off x="-341717" y="210625"/>
              <a:ext cx="949825" cy="657750"/>
              <a:chOff x="7368350" y="1061350"/>
              <a:chExt cx="949825" cy="657750"/>
            </a:xfrm>
          </p:grpSpPr>
          <p:sp>
            <p:nvSpPr>
              <p:cNvPr id="981" name="Google Shape;981;p2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5" name="Google Shape;985;p24"/>
            <p:cNvGrpSpPr/>
            <p:nvPr/>
          </p:nvGrpSpPr>
          <p:grpSpPr>
            <a:xfrm>
              <a:off x="8641400" y="230459"/>
              <a:ext cx="1243875" cy="1001841"/>
              <a:chOff x="6198500" y="1668659"/>
              <a:chExt cx="1243875" cy="1001841"/>
            </a:xfrm>
          </p:grpSpPr>
          <p:sp>
            <p:nvSpPr>
              <p:cNvPr id="986" name="Google Shape;986;p2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2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2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992" name="Shape 992"/>
        <p:cNvGrpSpPr/>
        <p:nvPr/>
      </p:nvGrpSpPr>
      <p:grpSpPr>
        <a:xfrm>
          <a:off x="0" y="0"/>
          <a:ext cx="0" cy="0"/>
          <a:chOff x="0" y="0"/>
          <a:chExt cx="0" cy="0"/>
        </a:xfrm>
      </p:grpSpPr>
      <p:sp>
        <p:nvSpPr>
          <p:cNvPr id="993" name="Google Shape;993;p2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4" name="Google Shape;994;p25"/>
          <p:cNvSpPr txBox="1"/>
          <p:nvPr>
            <p:ph type="subTitle" idx="1"/>
          </p:nvPr>
        </p:nvSpPr>
        <p:spPr>
          <a:xfrm>
            <a:off x="4741095" y="1780350"/>
            <a:ext cx="2991300" cy="225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95" name="Google Shape;995;p25"/>
          <p:cNvSpPr txBox="1"/>
          <p:nvPr>
            <p:ph type="subTitle" idx="2"/>
          </p:nvPr>
        </p:nvSpPr>
        <p:spPr>
          <a:xfrm>
            <a:off x="1411575" y="1780350"/>
            <a:ext cx="2991300" cy="225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996" name="Google Shape;996;p25"/>
          <p:cNvGrpSpPr/>
          <p:nvPr/>
        </p:nvGrpSpPr>
        <p:grpSpPr>
          <a:xfrm>
            <a:off x="251957" y="142148"/>
            <a:ext cx="8372299" cy="4843356"/>
            <a:chOff x="251957" y="142148"/>
            <a:chExt cx="8372299" cy="4843356"/>
          </a:xfrm>
        </p:grpSpPr>
        <p:grpSp>
          <p:nvGrpSpPr>
            <p:cNvPr id="997" name="Google Shape;997;p25"/>
            <p:cNvGrpSpPr/>
            <p:nvPr/>
          </p:nvGrpSpPr>
          <p:grpSpPr>
            <a:xfrm flipH="1">
              <a:off x="251957" y="142148"/>
              <a:ext cx="838324" cy="185756"/>
              <a:chOff x="4389925" y="459275"/>
              <a:chExt cx="999075" cy="221375"/>
            </a:xfrm>
          </p:grpSpPr>
          <p:sp>
            <p:nvSpPr>
              <p:cNvPr id="998" name="Google Shape;998;p2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0" name="Google Shape;1010;p25"/>
            <p:cNvGrpSpPr/>
            <p:nvPr/>
          </p:nvGrpSpPr>
          <p:grpSpPr>
            <a:xfrm flipH="1">
              <a:off x="7785932" y="4799748"/>
              <a:ext cx="838324" cy="185756"/>
              <a:chOff x="4389925" y="459275"/>
              <a:chExt cx="999075" cy="221375"/>
            </a:xfrm>
          </p:grpSpPr>
          <p:sp>
            <p:nvSpPr>
              <p:cNvPr id="1011" name="Google Shape;1011;p2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2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2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2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2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2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2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23" name="Google Shape;1023;p25"/>
          <p:cNvGrpSpPr/>
          <p:nvPr/>
        </p:nvGrpSpPr>
        <p:grpSpPr>
          <a:xfrm>
            <a:off x="-677625" y="-268650"/>
            <a:ext cx="9956658" cy="5037175"/>
            <a:chOff x="-677625" y="-268650"/>
            <a:chExt cx="9956658" cy="5037175"/>
          </a:xfrm>
        </p:grpSpPr>
        <p:grpSp>
          <p:nvGrpSpPr>
            <p:cNvPr id="1024" name="Google Shape;1024;p25"/>
            <p:cNvGrpSpPr/>
            <p:nvPr/>
          </p:nvGrpSpPr>
          <p:grpSpPr>
            <a:xfrm>
              <a:off x="-677625" y="1017734"/>
              <a:ext cx="1243875" cy="1001841"/>
              <a:chOff x="6198500" y="1668659"/>
              <a:chExt cx="1243875" cy="1001841"/>
            </a:xfrm>
          </p:grpSpPr>
          <p:sp>
            <p:nvSpPr>
              <p:cNvPr id="1025" name="Google Shape;1025;p2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1" name="Google Shape;1031;p25"/>
            <p:cNvGrpSpPr/>
            <p:nvPr/>
          </p:nvGrpSpPr>
          <p:grpSpPr>
            <a:xfrm flipH="1">
              <a:off x="7351642" y="-268650"/>
              <a:ext cx="949825" cy="657750"/>
              <a:chOff x="7368350" y="1061350"/>
              <a:chExt cx="949825" cy="657750"/>
            </a:xfrm>
          </p:grpSpPr>
          <p:sp>
            <p:nvSpPr>
              <p:cNvPr id="1032" name="Google Shape;1032;p2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6" name="Google Shape;1036;p25"/>
            <p:cNvGrpSpPr/>
            <p:nvPr/>
          </p:nvGrpSpPr>
          <p:grpSpPr>
            <a:xfrm flipH="1">
              <a:off x="8624258" y="4110775"/>
              <a:ext cx="654775" cy="657750"/>
              <a:chOff x="7663400" y="2447013"/>
              <a:chExt cx="654775" cy="657750"/>
            </a:xfrm>
          </p:grpSpPr>
          <p:sp>
            <p:nvSpPr>
              <p:cNvPr id="1037" name="Google Shape;1037;p2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40" name="Google Shape;1040;p25"/>
          <p:cNvGrpSpPr/>
          <p:nvPr/>
        </p:nvGrpSpPr>
        <p:grpSpPr>
          <a:xfrm>
            <a:off x="279670" y="142140"/>
            <a:ext cx="8658931" cy="4806398"/>
            <a:chOff x="279670" y="142140"/>
            <a:chExt cx="8658931" cy="4806398"/>
          </a:xfrm>
        </p:grpSpPr>
        <p:sp>
          <p:nvSpPr>
            <p:cNvPr id="1041" name="Google Shape;1041;p25"/>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5"/>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043" name="Shape 1043"/>
        <p:cNvGrpSpPr/>
        <p:nvPr/>
      </p:nvGrpSpPr>
      <p:grpSpPr>
        <a:xfrm>
          <a:off x="0" y="0"/>
          <a:ext cx="0" cy="0"/>
          <a:chOff x="0" y="0"/>
          <a:chExt cx="0" cy="0"/>
        </a:xfrm>
      </p:grpSpPr>
      <p:sp>
        <p:nvSpPr>
          <p:cNvPr id="1044" name="Google Shape;1044;p2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5" name="Google Shape;1045;p26"/>
          <p:cNvSpPr txBox="1"/>
          <p:nvPr>
            <p:ph type="subTitle" idx="1"/>
          </p:nvPr>
        </p:nvSpPr>
        <p:spPr>
          <a:xfrm>
            <a:off x="937625"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6" name="Google Shape;1046;p26"/>
          <p:cNvSpPr txBox="1"/>
          <p:nvPr>
            <p:ph type="subTitle" idx="2"/>
          </p:nvPr>
        </p:nvSpPr>
        <p:spPr>
          <a:xfrm>
            <a:off x="3484347"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7" name="Google Shape;1047;p26"/>
          <p:cNvSpPr txBox="1"/>
          <p:nvPr>
            <p:ph type="subTitle" idx="3"/>
          </p:nvPr>
        </p:nvSpPr>
        <p:spPr>
          <a:xfrm>
            <a:off x="6031075"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8" name="Google Shape;1048;p26"/>
          <p:cNvSpPr txBox="1"/>
          <p:nvPr>
            <p:ph type="subTitle" idx="4"/>
          </p:nvPr>
        </p:nvSpPr>
        <p:spPr>
          <a:xfrm>
            <a:off x="937625"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49" name="Google Shape;1049;p26"/>
          <p:cNvSpPr txBox="1"/>
          <p:nvPr>
            <p:ph type="subTitle" idx="5"/>
          </p:nvPr>
        </p:nvSpPr>
        <p:spPr>
          <a:xfrm>
            <a:off x="3484350"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50" name="Google Shape;1050;p26"/>
          <p:cNvSpPr txBox="1"/>
          <p:nvPr>
            <p:ph type="subTitle" idx="6"/>
          </p:nvPr>
        </p:nvSpPr>
        <p:spPr>
          <a:xfrm>
            <a:off x="6031075"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051" name="Google Shape;1051;p26"/>
          <p:cNvGrpSpPr/>
          <p:nvPr/>
        </p:nvGrpSpPr>
        <p:grpSpPr>
          <a:xfrm>
            <a:off x="279670" y="142140"/>
            <a:ext cx="8658931" cy="4806398"/>
            <a:chOff x="279670" y="142140"/>
            <a:chExt cx="8658931" cy="4806398"/>
          </a:xfrm>
        </p:grpSpPr>
        <p:sp>
          <p:nvSpPr>
            <p:cNvPr id="1052" name="Google Shape;1052;p26"/>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6"/>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4" name="Google Shape;1054;p26"/>
          <p:cNvGrpSpPr/>
          <p:nvPr/>
        </p:nvGrpSpPr>
        <p:grpSpPr>
          <a:xfrm>
            <a:off x="251957" y="142148"/>
            <a:ext cx="8372299" cy="4843356"/>
            <a:chOff x="251957" y="142148"/>
            <a:chExt cx="8372299" cy="4843356"/>
          </a:xfrm>
        </p:grpSpPr>
        <p:grpSp>
          <p:nvGrpSpPr>
            <p:cNvPr id="1055" name="Google Shape;1055;p26"/>
            <p:cNvGrpSpPr/>
            <p:nvPr/>
          </p:nvGrpSpPr>
          <p:grpSpPr>
            <a:xfrm flipH="1">
              <a:off x="251957" y="142148"/>
              <a:ext cx="838324" cy="185756"/>
              <a:chOff x="4389925" y="459275"/>
              <a:chExt cx="999075" cy="221375"/>
            </a:xfrm>
          </p:grpSpPr>
          <p:sp>
            <p:nvSpPr>
              <p:cNvPr id="1056" name="Google Shape;1056;p2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8" name="Google Shape;1068;p26"/>
            <p:cNvGrpSpPr/>
            <p:nvPr/>
          </p:nvGrpSpPr>
          <p:grpSpPr>
            <a:xfrm flipH="1">
              <a:off x="7785932" y="4799748"/>
              <a:ext cx="838324" cy="185756"/>
              <a:chOff x="4389925" y="459275"/>
              <a:chExt cx="999075" cy="221375"/>
            </a:xfrm>
          </p:grpSpPr>
          <p:sp>
            <p:nvSpPr>
              <p:cNvPr id="1069" name="Google Shape;1069;p2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2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2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2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2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81" name="Google Shape;1081;p26"/>
          <p:cNvGrpSpPr/>
          <p:nvPr/>
        </p:nvGrpSpPr>
        <p:grpSpPr>
          <a:xfrm>
            <a:off x="-677625" y="-268650"/>
            <a:ext cx="9956658" cy="5037175"/>
            <a:chOff x="-677625" y="-268650"/>
            <a:chExt cx="9956658" cy="5037175"/>
          </a:xfrm>
        </p:grpSpPr>
        <p:grpSp>
          <p:nvGrpSpPr>
            <p:cNvPr id="1082" name="Google Shape;1082;p26"/>
            <p:cNvGrpSpPr/>
            <p:nvPr/>
          </p:nvGrpSpPr>
          <p:grpSpPr>
            <a:xfrm>
              <a:off x="-677625" y="1017734"/>
              <a:ext cx="1243875" cy="1001841"/>
              <a:chOff x="6198500" y="1668659"/>
              <a:chExt cx="1243875" cy="1001841"/>
            </a:xfrm>
          </p:grpSpPr>
          <p:sp>
            <p:nvSpPr>
              <p:cNvPr id="1083" name="Google Shape;1083;p2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9" name="Google Shape;1089;p26"/>
            <p:cNvGrpSpPr/>
            <p:nvPr/>
          </p:nvGrpSpPr>
          <p:grpSpPr>
            <a:xfrm flipH="1">
              <a:off x="8624258" y="4110775"/>
              <a:ext cx="654775" cy="657750"/>
              <a:chOff x="7663400" y="2447013"/>
              <a:chExt cx="654775" cy="657750"/>
            </a:xfrm>
          </p:grpSpPr>
          <p:sp>
            <p:nvSpPr>
              <p:cNvPr id="1090" name="Google Shape;1090;p2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3" name="Google Shape;1093;p26"/>
            <p:cNvGrpSpPr/>
            <p:nvPr/>
          </p:nvGrpSpPr>
          <p:grpSpPr>
            <a:xfrm flipH="1">
              <a:off x="7351642" y="-268650"/>
              <a:ext cx="949825" cy="657750"/>
              <a:chOff x="7368350" y="1061350"/>
              <a:chExt cx="949825" cy="657750"/>
            </a:xfrm>
          </p:grpSpPr>
          <p:sp>
            <p:nvSpPr>
              <p:cNvPr id="1094" name="Google Shape;1094;p2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098" name="Shape 1098"/>
        <p:cNvGrpSpPr/>
        <p:nvPr/>
      </p:nvGrpSpPr>
      <p:grpSpPr>
        <a:xfrm>
          <a:off x="0" y="0"/>
          <a:ext cx="0" cy="0"/>
          <a:chOff x="0" y="0"/>
          <a:chExt cx="0" cy="0"/>
        </a:xfrm>
      </p:grpSpPr>
      <p:sp>
        <p:nvSpPr>
          <p:cNvPr id="1099" name="Google Shape;1099;p2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0" name="Google Shape;1100;p27"/>
          <p:cNvSpPr txBox="1"/>
          <p:nvPr>
            <p:ph type="subTitle" idx="1"/>
          </p:nvPr>
        </p:nvSpPr>
        <p:spPr>
          <a:xfrm>
            <a:off x="1498974"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1" name="Google Shape;1101;p27"/>
          <p:cNvSpPr txBox="1"/>
          <p:nvPr>
            <p:ph type="subTitle" idx="2"/>
          </p:nvPr>
        </p:nvSpPr>
        <p:spPr>
          <a:xfrm>
            <a:off x="5325526"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2" name="Google Shape;1102;p27"/>
          <p:cNvSpPr txBox="1"/>
          <p:nvPr>
            <p:ph type="subTitle" idx="3"/>
          </p:nvPr>
        </p:nvSpPr>
        <p:spPr>
          <a:xfrm>
            <a:off x="1498974"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3" name="Google Shape;1103;p27"/>
          <p:cNvSpPr txBox="1"/>
          <p:nvPr>
            <p:ph type="subTitle" idx="4"/>
          </p:nvPr>
        </p:nvSpPr>
        <p:spPr>
          <a:xfrm>
            <a:off x="5325526"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4" name="Google Shape;1104;p27"/>
          <p:cNvSpPr txBox="1"/>
          <p:nvPr>
            <p:ph type="subTitle" idx="5"/>
          </p:nvPr>
        </p:nvSpPr>
        <p:spPr>
          <a:xfrm>
            <a:off x="1498974"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05" name="Google Shape;1105;p27"/>
          <p:cNvSpPr txBox="1"/>
          <p:nvPr>
            <p:ph type="subTitle" idx="6"/>
          </p:nvPr>
        </p:nvSpPr>
        <p:spPr>
          <a:xfrm>
            <a:off x="1498974"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06" name="Google Shape;1106;p27"/>
          <p:cNvSpPr txBox="1"/>
          <p:nvPr>
            <p:ph type="subTitle" idx="7"/>
          </p:nvPr>
        </p:nvSpPr>
        <p:spPr>
          <a:xfrm>
            <a:off x="5325499"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07" name="Google Shape;1107;p27"/>
          <p:cNvSpPr txBox="1"/>
          <p:nvPr>
            <p:ph type="subTitle" idx="8"/>
          </p:nvPr>
        </p:nvSpPr>
        <p:spPr>
          <a:xfrm>
            <a:off x="5325499"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grpSp>
        <p:nvGrpSpPr>
          <p:cNvPr id="1108" name="Google Shape;1108;p27"/>
          <p:cNvGrpSpPr/>
          <p:nvPr/>
        </p:nvGrpSpPr>
        <p:grpSpPr>
          <a:xfrm>
            <a:off x="349807" y="179360"/>
            <a:ext cx="8017024" cy="4805518"/>
            <a:chOff x="349807" y="179360"/>
            <a:chExt cx="8017024" cy="4805518"/>
          </a:xfrm>
        </p:grpSpPr>
        <p:grpSp>
          <p:nvGrpSpPr>
            <p:cNvPr id="1109" name="Google Shape;1109;p27"/>
            <p:cNvGrpSpPr/>
            <p:nvPr/>
          </p:nvGrpSpPr>
          <p:grpSpPr>
            <a:xfrm flipH="1">
              <a:off x="349807" y="4799123"/>
              <a:ext cx="838324" cy="185756"/>
              <a:chOff x="4389925" y="459275"/>
              <a:chExt cx="999075" cy="221375"/>
            </a:xfrm>
          </p:grpSpPr>
          <p:sp>
            <p:nvSpPr>
              <p:cNvPr id="1110" name="Google Shape;1110;p2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2" name="Google Shape;1122;p27"/>
            <p:cNvGrpSpPr/>
            <p:nvPr/>
          </p:nvGrpSpPr>
          <p:grpSpPr>
            <a:xfrm flipH="1">
              <a:off x="7528507" y="179360"/>
              <a:ext cx="838324" cy="185756"/>
              <a:chOff x="4389925" y="459275"/>
              <a:chExt cx="999075" cy="221375"/>
            </a:xfrm>
          </p:grpSpPr>
          <p:sp>
            <p:nvSpPr>
              <p:cNvPr id="1123" name="Google Shape;1123;p2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2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2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35" name="Google Shape;1135;p27"/>
          <p:cNvGrpSpPr/>
          <p:nvPr/>
        </p:nvGrpSpPr>
        <p:grpSpPr>
          <a:xfrm>
            <a:off x="135158" y="1263775"/>
            <a:ext cx="8542543" cy="3751703"/>
            <a:chOff x="135158" y="1263775"/>
            <a:chExt cx="8542543" cy="3751703"/>
          </a:xfrm>
        </p:grpSpPr>
        <p:sp>
          <p:nvSpPr>
            <p:cNvPr id="1136" name="Google Shape;1136;p27"/>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27"/>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8" name="Google Shape;1138;p27"/>
          <p:cNvGrpSpPr/>
          <p:nvPr/>
        </p:nvGrpSpPr>
        <p:grpSpPr>
          <a:xfrm>
            <a:off x="-341717" y="210625"/>
            <a:ext cx="10226992" cy="4284738"/>
            <a:chOff x="-341717" y="210625"/>
            <a:chExt cx="10226992" cy="4284738"/>
          </a:xfrm>
        </p:grpSpPr>
        <p:grpSp>
          <p:nvGrpSpPr>
            <p:cNvPr id="1139" name="Google Shape;1139;p27"/>
            <p:cNvGrpSpPr/>
            <p:nvPr/>
          </p:nvGrpSpPr>
          <p:grpSpPr>
            <a:xfrm>
              <a:off x="8787483" y="3837613"/>
              <a:ext cx="654775" cy="657750"/>
              <a:chOff x="7663400" y="2447013"/>
              <a:chExt cx="654775" cy="657750"/>
            </a:xfrm>
          </p:grpSpPr>
          <p:sp>
            <p:nvSpPr>
              <p:cNvPr id="1140" name="Google Shape;1140;p2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3" name="Google Shape;1143;p27"/>
            <p:cNvGrpSpPr/>
            <p:nvPr/>
          </p:nvGrpSpPr>
          <p:grpSpPr>
            <a:xfrm flipH="1">
              <a:off x="-341717" y="210625"/>
              <a:ext cx="949825" cy="657750"/>
              <a:chOff x="7368350" y="1061350"/>
              <a:chExt cx="949825" cy="657750"/>
            </a:xfrm>
          </p:grpSpPr>
          <p:sp>
            <p:nvSpPr>
              <p:cNvPr id="1144" name="Google Shape;1144;p27"/>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27"/>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27"/>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27"/>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8" name="Google Shape;1148;p27"/>
            <p:cNvGrpSpPr/>
            <p:nvPr/>
          </p:nvGrpSpPr>
          <p:grpSpPr>
            <a:xfrm>
              <a:off x="8641400" y="230459"/>
              <a:ext cx="1243875" cy="1001841"/>
              <a:chOff x="6198500" y="1668659"/>
              <a:chExt cx="1243875" cy="1001841"/>
            </a:xfrm>
          </p:grpSpPr>
          <p:sp>
            <p:nvSpPr>
              <p:cNvPr id="1149" name="Google Shape;1149;p27"/>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27"/>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27"/>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27"/>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27"/>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27"/>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155" name="Shape 1155"/>
        <p:cNvGrpSpPr/>
        <p:nvPr/>
      </p:nvGrpSpPr>
      <p:grpSpPr>
        <a:xfrm>
          <a:off x="0" y="0"/>
          <a:ext cx="0" cy="0"/>
          <a:chOff x="0" y="0"/>
          <a:chExt cx="0" cy="0"/>
        </a:xfrm>
      </p:grpSpPr>
      <p:sp>
        <p:nvSpPr>
          <p:cNvPr id="1156" name="Google Shape;1156;p2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7" name="Google Shape;1157;p28"/>
          <p:cNvSpPr txBox="1"/>
          <p:nvPr>
            <p:ph type="subTitle" idx="1"/>
          </p:nvPr>
        </p:nvSpPr>
        <p:spPr>
          <a:xfrm>
            <a:off x="1234925"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58" name="Google Shape;1158;p28"/>
          <p:cNvSpPr txBox="1"/>
          <p:nvPr>
            <p:ph type="subTitle" idx="2"/>
          </p:nvPr>
        </p:nvSpPr>
        <p:spPr>
          <a:xfrm>
            <a:off x="3940264"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59" name="Google Shape;1159;p28"/>
          <p:cNvSpPr txBox="1"/>
          <p:nvPr>
            <p:ph type="subTitle" idx="3"/>
          </p:nvPr>
        </p:nvSpPr>
        <p:spPr>
          <a:xfrm>
            <a:off x="1234925"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0" name="Google Shape;1160;p28"/>
          <p:cNvSpPr txBox="1"/>
          <p:nvPr>
            <p:ph type="subTitle" idx="4"/>
          </p:nvPr>
        </p:nvSpPr>
        <p:spPr>
          <a:xfrm>
            <a:off x="3940264"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1" name="Google Shape;1161;p28"/>
          <p:cNvSpPr txBox="1"/>
          <p:nvPr>
            <p:ph type="subTitle" idx="5"/>
          </p:nvPr>
        </p:nvSpPr>
        <p:spPr>
          <a:xfrm>
            <a:off x="6686500"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2" name="Google Shape;1162;p28"/>
          <p:cNvSpPr txBox="1"/>
          <p:nvPr>
            <p:ph type="subTitle" idx="6"/>
          </p:nvPr>
        </p:nvSpPr>
        <p:spPr>
          <a:xfrm>
            <a:off x="6686500"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3" name="Google Shape;1163;p28"/>
          <p:cNvSpPr txBox="1"/>
          <p:nvPr>
            <p:ph type="subTitle" idx="7"/>
          </p:nvPr>
        </p:nvSpPr>
        <p:spPr>
          <a:xfrm>
            <a:off x="1238342"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4" name="Google Shape;1164;p28"/>
          <p:cNvSpPr txBox="1"/>
          <p:nvPr>
            <p:ph type="subTitle" idx="8"/>
          </p:nvPr>
        </p:nvSpPr>
        <p:spPr>
          <a:xfrm>
            <a:off x="3943677"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5" name="Google Shape;1165;p28"/>
          <p:cNvSpPr txBox="1"/>
          <p:nvPr>
            <p:ph type="subTitle" idx="9"/>
          </p:nvPr>
        </p:nvSpPr>
        <p:spPr>
          <a:xfrm>
            <a:off x="6689910"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6" name="Google Shape;1166;p28"/>
          <p:cNvSpPr txBox="1"/>
          <p:nvPr>
            <p:ph type="subTitle" idx="13"/>
          </p:nvPr>
        </p:nvSpPr>
        <p:spPr>
          <a:xfrm>
            <a:off x="1238342"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7" name="Google Shape;1167;p28"/>
          <p:cNvSpPr txBox="1"/>
          <p:nvPr>
            <p:ph type="subTitle" idx="14"/>
          </p:nvPr>
        </p:nvSpPr>
        <p:spPr>
          <a:xfrm>
            <a:off x="3943677"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8" name="Google Shape;1168;p28"/>
          <p:cNvSpPr txBox="1"/>
          <p:nvPr>
            <p:ph type="subTitle" idx="15"/>
          </p:nvPr>
        </p:nvSpPr>
        <p:spPr>
          <a:xfrm>
            <a:off x="6689910"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grpSp>
        <p:nvGrpSpPr>
          <p:cNvPr id="1169" name="Google Shape;1169;p28"/>
          <p:cNvGrpSpPr/>
          <p:nvPr/>
        </p:nvGrpSpPr>
        <p:grpSpPr>
          <a:xfrm>
            <a:off x="279670" y="142140"/>
            <a:ext cx="8658931" cy="4806398"/>
            <a:chOff x="279670" y="142140"/>
            <a:chExt cx="8658931" cy="4806398"/>
          </a:xfrm>
        </p:grpSpPr>
        <p:sp>
          <p:nvSpPr>
            <p:cNvPr id="1170" name="Google Shape;1170;p28"/>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8"/>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28"/>
          <p:cNvGrpSpPr/>
          <p:nvPr/>
        </p:nvGrpSpPr>
        <p:grpSpPr>
          <a:xfrm>
            <a:off x="251957" y="142148"/>
            <a:ext cx="8372299" cy="4843356"/>
            <a:chOff x="251957" y="142148"/>
            <a:chExt cx="8372299" cy="4843356"/>
          </a:xfrm>
        </p:grpSpPr>
        <p:grpSp>
          <p:nvGrpSpPr>
            <p:cNvPr id="1173" name="Google Shape;1173;p28"/>
            <p:cNvGrpSpPr/>
            <p:nvPr/>
          </p:nvGrpSpPr>
          <p:grpSpPr>
            <a:xfrm flipH="1">
              <a:off x="251957" y="142148"/>
              <a:ext cx="838324" cy="185756"/>
              <a:chOff x="4389925" y="459275"/>
              <a:chExt cx="999075" cy="221375"/>
            </a:xfrm>
          </p:grpSpPr>
          <p:sp>
            <p:nvSpPr>
              <p:cNvPr id="1174" name="Google Shape;1174;p2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6" name="Google Shape;1186;p28"/>
            <p:cNvGrpSpPr/>
            <p:nvPr/>
          </p:nvGrpSpPr>
          <p:grpSpPr>
            <a:xfrm flipH="1">
              <a:off x="7785932" y="4799748"/>
              <a:ext cx="838324" cy="185756"/>
              <a:chOff x="4389925" y="459275"/>
              <a:chExt cx="999075" cy="221375"/>
            </a:xfrm>
          </p:grpSpPr>
          <p:sp>
            <p:nvSpPr>
              <p:cNvPr id="1187" name="Google Shape;1187;p2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9" name="Google Shape;1199;p28"/>
          <p:cNvGrpSpPr/>
          <p:nvPr/>
        </p:nvGrpSpPr>
        <p:grpSpPr>
          <a:xfrm>
            <a:off x="-677625" y="-268650"/>
            <a:ext cx="9956658" cy="5037175"/>
            <a:chOff x="-677625" y="-268650"/>
            <a:chExt cx="9956658" cy="5037175"/>
          </a:xfrm>
        </p:grpSpPr>
        <p:grpSp>
          <p:nvGrpSpPr>
            <p:cNvPr id="1200" name="Google Shape;1200;p28"/>
            <p:cNvGrpSpPr/>
            <p:nvPr/>
          </p:nvGrpSpPr>
          <p:grpSpPr>
            <a:xfrm>
              <a:off x="-677625" y="1017734"/>
              <a:ext cx="1243875" cy="1001841"/>
              <a:chOff x="6198500" y="1668659"/>
              <a:chExt cx="1243875" cy="1001841"/>
            </a:xfrm>
          </p:grpSpPr>
          <p:sp>
            <p:nvSpPr>
              <p:cNvPr id="1201" name="Google Shape;1201;p28"/>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8"/>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8"/>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8"/>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8"/>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8"/>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7" name="Google Shape;1207;p28"/>
            <p:cNvGrpSpPr/>
            <p:nvPr/>
          </p:nvGrpSpPr>
          <p:grpSpPr>
            <a:xfrm flipH="1">
              <a:off x="8624258" y="4110775"/>
              <a:ext cx="654775" cy="657750"/>
              <a:chOff x="7663400" y="2447013"/>
              <a:chExt cx="654775" cy="657750"/>
            </a:xfrm>
          </p:grpSpPr>
          <p:sp>
            <p:nvSpPr>
              <p:cNvPr id="1208" name="Google Shape;1208;p2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1" name="Google Shape;1211;p28"/>
            <p:cNvGrpSpPr/>
            <p:nvPr/>
          </p:nvGrpSpPr>
          <p:grpSpPr>
            <a:xfrm flipH="1">
              <a:off x="7351642" y="-268650"/>
              <a:ext cx="949825" cy="657750"/>
              <a:chOff x="7368350" y="1061350"/>
              <a:chExt cx="949825" cy="657750"/>
            </a:xfrm>
          </p:grpSpPr>
          <p:sp>
            <p:nvSpPr>
              <p:cNvPr id="1212" name="Google Shape;1212;p2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216" name="Shape 1216"/>
        <p:cNvGrpSpPr/>
        <p:nvPr/>
      </p:nvGrpSpPr>
      <p:grpSpPr>
        <a:xfrm>
          <a:off x="0" y="0"/>
          <a:ext cx="0" cy="0"/>
          <a:chOff x="0" y="0"/>
          <a:chExt cx="0" cy="0"/>
        </a:xfrm>
      </p:grpSpPr>
      <p:sp>
        <p:nvSpPr>
          <p:cNvPr id="1217" name="Google Shape;1217;p29"/>
          <p:cNvSpPr txBox="1"/>
          <p:nvPr>
            <p:ph type="title" hasCustomPrompt="1"/>
          </p:nvPr>
        </p:nvSpPr>
        <p:spPr>
          <a:xfrm>
            <a:off x="713225" y="792100"/>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8" name="Google Shape;1218;p29"/>
          <p:cNvSpPr txBox="1"/>
          <p:nvPr>
            <p:ph type="subTitle" idx="1"/>
          </p:nvPr>
        </p:nvSpPr>
        <p:spPr>
          <a:xfrm>
            <a:off x="713225" y="1430730"/>
            <a:ext cx="3803100" cy="34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219" name="Google Shape;1219;p29"/>
          <p:cNvSpPr txBox="1"/>
          <p:nvPr>
            <p:ph type="title" idx="2" hasCustomPrompt="1"/>
          </p:nvPr>
        </p:nvSpPr>
        <p:spPr>
          <a:xfrm>
            <a:off x="713225" y="2068164"/>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0" name="Google Shape;1220;p29"/>
          <p:cNvSpPr txBox="1"/>
          <p:nvPr>
            <p:ph type="subTitle" idx="3"/>
          </p:nvPr>
        </p:nvSpPr>
        <p:spPr>
          <a:xfrm>
            <a:off x="713225" y="2706796"/>
            <a:ext cx="3803100" cy="34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221" name="Google Shape;1221;p29"/>
          <p:cNvSpPr txBox="1"/>
          <p:nvPr>
            <p:ph type="title" idx="4" hasCustomPrompt="1"/>
          </p:nvPr>
        </p:nvSpPr>
        <p:spPr>
          <a:xfrm>
            <a:off x="713225" y="3344229"/>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2" name="Google Shape;1222;p29"/>
          <p:cNvSpPr txBox="1"/>
          <p:nvPr>
            <p:ph type="subTitle" idx="5"/>
          </p:nvPr>
        </p:nvSpPr>
        <p:spPr>
          <a:xfrm>
            <a:off x="713225" y="3982860"/>
            <a:ext cx="3803100" cy="34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grpSp>
        <p:nvGrpSpPr>
          <p:cNvPr id="1223" name="Google Shape;1223;p29"/>
          <p:cNvGrpSpPr/>
          <p:nvPr/>
        </p:nvGrpSpPr>
        <p:grpSpPr>
          <a:xfrm>
            <a:off x="385814" y="353735"/>
            <a:ext cx="8419724" cy="4559506"/>
            <a:chOff x="385814" y="353735"/>
            <a:chExt cx="8419724" cy="4559506"/>
          </a:xfrm>
        </p:grpSpPr>
        <p:grpSp>
          <p:nvGrpSpPr>
            <p:cNvPr id="1224" name="Google Shape;1224;p29"/>
            <p:cNvGrpSpPr/>
            <p:nvPr/>
          </p:nvGrpSpPr>
          <p:grpSpPr>
            <a:xfrm>
              <a:off x="7967214" y="353735"/>
              <a:ext cx="838324" cy="185756"/>
              <a:chOff x="4389925" y="459275"/>
              <a:chExt cx="999075" cy="221375"/>
            </a:xfrm>
          </p:grpSpPr>
          <p:sp>
            <p:nvSpPr>
              <p:cNvPr id="1225" name="Google Shape;1225;p2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2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2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2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7" name="Google Shape;1237;p29"/>
            <p:cNvGrpSpPr/>
            <p:nvPr/>
          </p:nvGrpSpPr>
          <p:grpSpPr>
            <a:xfrm>
              <a:off x="385814" y="4727485"/>
              <a:ext cx="838324" cy="185756"/>
              <a:chOff x="4389925" y="459275"/>
              <a:chExt cx="999075" cy="221375"/>
            </a:xfrm>
          </p:grpSpPr>
          <p:sp>
            <p:nvSpPr>
              <p:cNvPr id="1238" name="Google Shape;1238;p2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50" name="Google Shape;1250;p29"/>
          <p:cNvGrpSpPr/>
          <p:nvPr/>
        </p:nvGrpSpPr>
        <p:grpSpPr>
          <a:xfrm>
            <a:off x="135288" y="117738"/>
            <a:ext cx="8732113" cy="4866925"/>
            <a:chOff x="135288" y="117738"/>
            <a:chExt cx="8732113" cy="4866925"/>
          </a:xfrm>
        </p:grpSpPr>
        <p:grpSp>
          <p:nvGrpSpPr>
            <p:cNvPr id="1251" name="Google Shape;1251;p29"/>
            <p:cNvGrpSpPr/>
            <p:nvPr/>
          </p:nvGrpSpPr>
          <p:grpSpPr>
            <a:xfrm>
              <a:off x="8212625" y="4326913"/>
              <a:ext cx="654775" cy="657750"/>
              <a:chOff x="7663400" y="2447013"/>
              <a:chExt cx="654775" cy="657750"/>
            </a:xfrm>
          </p:grpSpPr>
          <p:sp>
            <p:nvSpPr>
              <p:cNvPr id="1252" name="Google Shape;1252;p2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5" name="Google Shape;1255;p29"/>
            <p:cNvGrpSpPr/>
            <p:nvPr/>
          </p:nvGrpSpPr>
          <p:grpSpPr>
            <a:xfrm>
              <a:off x="135288" y="117738"/>
              <a:ext cx="949825" cy="657750"/>
              <a:chOff x="7229325" y="1061350"/>
              <a:chExt cx="949825" cy="657750"/>
            </a:xfrm>
          </p:grpSpPr>
          <p:sp>
            <p:nvSpPr>
              <p:cNvPr id="1256" name="Google Shape;1256;p29"/>
              <p:cNvSpPr/>
              <p:nvPr/>
            </p:nvSpPr>
            <p:spPr>
              <a:xfrm>
                <a:off x="72293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a:off x="75243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9"/>
              <p:cNvSpPr/>
              <p:nvPr/>
            </p:nvSpPr>
            <p:spPr>
              <a:xfrm>
                <a:off x="75243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9"/>
              <p:cNvSpPr/>
              <p:nvPr/>
            </p:nvSpPr>
            <p:spPr>
              <a:xfrm>
                <a:off x="78175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60" name="Google Shape;1260;p29"/>
          <p:cNvSpPr/>
          <p:nvPr/>
        </p:nvSpPr>
        <p:spPr>
          <a:xfrm flipH="1">
            <a:off x="4107033" y="15655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ph type="pic" idx="6"/>
          </p:nvPr>
        </p:nvSpPr>
        <p:spPr>
          <a:xfrm>
            <a:off x="4999325" y="1075200"/>
            <a:ext cx="3363300" cy="2993100"/>
          </a:xfrm>
          <a:prstGeom prst="hexagon">
            <a:avLst>
              <a:gd name="adj" fmla="val 25000"/>
              <a:gd name="vf" fmla="val 115470"/>
            </a:avLst>
          </a:prstGeom>
          <a:noFill/>
          <a:ln>
            <a:noFill/>
          </a:ln>
        </p:spPr>
      </p:sp>
      <p:sp>
        <p:nvSpPr>
          <p:cNvPr id="1262" name="Google Shape;1262;p29"/>
          <p:cNvSpPr/>
          <p:nvPr/>
        </p:nvSpPr>
        <p:spPr>
          <a:xfrm>
            <a:off x="4752382" y="466371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263" name="Shape 1263"/>
        <p:cNvGrpSpPr/>
        <p:nvPr/>
      </p:nvGrpSpPr>
      <p:grpSpPr>
        <a:xfrm>
          <a:off x="0" y="0"/>
          <a:ext cx="0" cy="0"/>
          <a:chOff x="0" y="0"/>
          <a:chExt cx="0" cy="0"/>
        </a:xfrm>
      </p:grpSpPr>
      <p:sp>
        <p:nvSpPr>
          <p:cNvPr id="1264" name="Google Shape;1264;p30"/>
          <p:cNvSpPr txBox="1"/>
          <p:nvPr>
            <p:ph type="title" hasCustomPrompt="1"/>
          </p:nvPr>
        </p:nvSpPr>
        <p:spPr>
          <a:xfrm>
            <a:off x="1531400"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5" name="Google Shape;1265;p30"/>
          <p:cNvSpPr txBox="1"/>
          <p:nvPr>
            <p:ph type="subTitle" idx="1"/>
          </p:nvPr>
        </p:nvSpPr>
        <p:spPr>
          <a:xfrm>
            <a:off x="9385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p:txBody>
      </p:sp>
      <p:sp>
        <p:nvSpPr>
          <p:cNvPr id="1266" name="Google Shape;1266;p30"/>
          <p:cNvSpPr txBox="1"/>
          <p:nvPr>
            <p:ph type="subTitle" idx="2"/>
          </p:nvPr>
        </p:nvSpPr>
        <p:spPr>
          <a:xfrm>
            <a:off x="9384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67" name="Google Shape;1267;p30"/>
          <p:cNvSpPr txBox="1"/>
          <p:nvPr>
            <p:ph type="title" idx="3" hasCustomPrompt="1"/>
          </p:nvPr>
        </p:nvSpPr>
        <p:spPr>
          <a:xfrm>
            <a:off x="4078175"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8" name="Google Shape;1268;p30"/>
          <p:cNvSpPr txBox="1"/>
          <p:nvPr>
            <p:ph type="subTitle" idx="4"/>
          </p:nvPr>
        </p:nvSpPr>
        <p:spPr>
          <a:xfrm>
            <a:off x="34854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p:txBody>
      </p:sp>
      <p:sp>
        <p:nvSpPr>
          <p:cNvPr id="1269" name="Google Shape;1269;p30"/>
          <p:cNvSpPr txBox="1"/>
          <p:nvPr>
            <p:ph type="subTitle" idx="5"/>
          </p:nvPr>
        </p:nvSpPr>
        <p:spPr>
          <a:xfrm>
            <a:off x="34853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70" name="Google Shape;1270;p30"/>
          <p:cNvSpPr txBox="1"/>
          <p:nvPr>
            <p:ph type="title" idx="6" hasCustomPrompt="1"/>
          </p:nvPr>
        </p:nvSpPr>
        <p:spPr>
          <a:xfrm>
            <a:off x="6622750"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30"/>
          <p:cNvSpPr txBox="1"/>
          <p:nvPr>
            <p:ph type="subTitle" idx="7"/>
          </p:nvPr>
        </p:nvSpPr>
        <p:spPr>
          <a:xfrm>
            <a:off x="60323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p:txBody>
      </p:sp>
      <p:sp>
        <p:nvSpPr>
          <p:cNvPr id="1272" name="Google Shape;1272;p30"/>
          <p:cNvSpPr txBox="1"/>
          <p:nvPr>
            <p:ph type="subTitle" idx="8"/>
          </p:nvPr>
        </p:nvSpPr>
        <p:spPr>
          <a:xfrm>
            <a:off x="60322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73" name="Google Shape;1273;p30"/>
          <p:cNvSpPr txBox="1"/>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74" name="Google Shape;1274;p30"/>
          <p:cNvGrpSpPr/>
          <p:nvPr/>
        </p:nvGrpSpPr>
        <p:grpSpPr>
          <a:xfrm>
            <a:off x="279670" y="142140"/>
            <a:ext cx="8658931" cy="4806398"/>
            <a:chOff x="279670" y="142140"/>
            <a:chExt cx="8658931" cy="4806398"/>
          </a:xfrm>
        </p:grpSpPr>
        <p:sp>
          <p:nvSpPr>
            <p:cNvPr id="1275" name="Google Shape;1275;p30"/>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30"/>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7" name="Google Shape;1277;p30"/>
          <p:cNvGrpSpPr/>
          <p:nvPr/>
        </p:nvGrpSpPr>
        <p:grpSpPr>
          <a:xfrm>
            <a:off x="251957" y="142148"/>
            <a:ext cx="8372299" cy="4843356"/>
            <a:chOff x="251957" y="142148"/>
            <a:chExt cx="8372299" cy="4843356"/>
          </a:xfrm>
        </p:grpSpPr>
        <p:grpSp>
          <p:nvGrpSpPr>
            <p:cNvPr id="1278" name="Google Shape;1278;p30"/>
            <p:cNvGrpSpPr/>
            <p:nvPr/>
          </p:nvGrpSpPr>
          <p:grpSpPr>
            <a:xfrm flipH="1">
              <a:off x="251957" y="142148"/>
              <a:ext cx="838324" cy="185756"/>
              <a:chOff x="4389925" y="459275"/>
              <a:chExt cx="999075" cy="221375"/>
            </a:xfrm>
          </p:grpSpPr>
          <p:sp>
            <p:nvSpPr>
              <p:cNvPr id="1279" name="Google Shape;1279;p3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3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3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3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3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3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3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3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3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3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3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3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1" name="Google Shape;1291;p30"/>
            <p:cNvGrpSpPr/>
            <p:nvPr/>
          </p:nvGrpSpPr>
          <p:grpSpPr>
            <a:xfrm flipH="1">
              <a:off x="7785932" y="4799748"/>
              <a:ext cx="838324" cy="185756"/>
              <a:chOff x="4389925" y="459275"/>
              <a:chExt cx="999075" cy="221375"/>
            </a:xfrm>
          </p:grpSpPr>
          <p:sp>
            <p:nvSpPr>
              <p:cNvPr id="1292" name="Google Shape;1292;p3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3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3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3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3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3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3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3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3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3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3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3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04" name="Google Shape;1304;p30"/>
          <p:cNvGrpSpPr/>
          <p:nvPr/>
        </p:nvGrpSpPr>
        <p:grpSpPr>
          <a:xfrm>
            <a:off x="-677625" y="-268650"/>
            <a:ext cx="9956658" cy="5037175"/>
            <a:chOff x="-677625" y="-268650"/>
            <a:chExt cx="9956658" cy="5037175"/>
          </a:xfrm>
        </p:grpSpPr>
        <p:grpSp>
          <p:nvGrpSpPr>
            <p:cNvPr id="1305" name="Google Shape;1305;p30"/>
            <p:cNvGrpSpPr/>
            <p:nvPr/>
          </p:nvGrpSpPr>
          <p:grpSpPr>
            <a:xfrm>
              <a:off x="-677625" y="1017734"/>
              <a:ext cx="1243875" cy="1001841"/>
              <a:chOff x="6198500" y="1668659"/>
              <a:chExt cx="1243875" cy="1001841"/>
            </a:xfrm>
          </p:grpSpPr>
          <p:sp>
            <p:nvSpPr>
              <p:cNvPr id="1306" name="Google Shape;1306;p30"/>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30"/>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30"/>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30"/>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30"/>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30"/>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2" name="Google Shape;1312;p30"/>
            <p:cNvGrpSpPr/>
            <p:nvPr/>
          </p:nvGrpSpPr>
          <p:grpSpPr>
            <a:xfrm flipH="1">
              <a:off x="8624258" y="4110775"/>
              <a:ext cx="654775" cy="657750"/>
              <a:chOff x="7663400" y="2447013"/>
              <a:chExt cx="654775" cy="657750"/>
            </a:xfrm>
          </p:grpSpPr>
          <p:sp>
            <p:nvSpPr>
              <p:cNvPr id="1313" name="Google Shape;1313;p30"/>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0"/>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30"/>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6" name="Google Shape;1316;p30"/>
            <p:cNvGrpSpPr/>
            <p:nvPr/>
          </p:nvGrpSpPr>
          <p:grpSpPr>
            <a:xfrm flipH="1">
              <a:off x="7351642" y="-268650"/>
              <a:ext cx="949825" cy="657750"/>
              <a:chOff x="7368350" y="1061350"/>
              <a:chExt cx="949825" cy="657750"/>
            </a:xfrm>
          </p:grpSpPr>
          <p:sp>
            <p:nvSpPr>
              <p:cNvPr id="1317" name="Google Shape;1317;p30"/>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30"/>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30"/>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30"/>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86" name="Shape 86"/>
        <p:cNvGrpSpPr/>
        <p:nvPr/>
      </p:nvGrpSpPr>
      <p:grpSpPr>
        <a:xfrm>
          <a:off x="0" y="0"/>
          <a:ext cx="0" cy="0"/>
          <a:chOff x="0" y="0"/>
          <a:chExt cx="0" cy="0"/>
        </a:xfrm>
      </p:grpSpPr>
      <p:sp>
        <p:nvSpPr>
          <p:cNvPr id="87" name="Google Shape;87;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4"/>
          <p:cNvSpPr txBox="1"/>
          <p:nvPr>
            <p:ph type="body" idx="1"/>
          </p:nvPr>
        </p:nvSpPr>
        <p:spPr>
          <a:xfrm>
            <a:off x="720000" y="1139551"/>
            <a:ext cx="7704000" cy="4197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grpSp>
        <p:nvGrpSpPr>
          <p:cNvPr id="89" name="Google Shape;89;p4"/>
          <p:cNvGrpSpPr/>
          <p:nvPr/>
        </p:nvGrpSpPr>
        <p:grpSpPr>
          <a:xfrm>
            <a:off x="349807" y="179360"/>
            <a:ext cx="8017024" cy="4805518"/>
            <a:chOff x="349807" y="179360"/>
            <a:chExt cx="8017024" cy="4805518"/>
          </a:xfrm>
        </p:grpSpPr>
        <p:grpSp>
          <p:nvGrpSpPr>
            <p:cNvPr id="90" name="Google Shape;90;p4"/>
            <p:cNvGrpSpPr/>
            <p:nvPr/>
          </p:nvGrpSpPr>
          <p:grpSpPr>
            <a:xfrm flipH="1">
              <a:off x="349807" y="4799123"/>
              <a:ext cx="838324" cy="185756"/>
              <a:chOff x="4389925" y="459275"/>
              <a:chExt cx="999075" cy="221375"/>
            </a:xfrm>
          </p:grpSpPr>
          <p:sp>
            <p:nvSpPr>
              <p:cNvPr id="91" name="Google Shape;91;p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 name="Google Shape;103;p4"/>
            <p:cNvGrpSpPr/>
            <p:nvPr/>
          </p:nvGrpSpPr>
          <p:grpSpPr>
            <a:xfrm flipH="1">
              <a:off x="7528507" y="179360"/>
              <a:ext cx="838324" cy="185756"/>
              <a:chOff x="4389925" y="459275"/>
              <a:chExt cx="999075" cy="221375"/>
            </a:xfrm>
          </p:grpSpPr>
          <p:sp>
            <p:nvSpPr>
              <p:cNvPr id="104" name="Google Shape;104;p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 name="Google Shape;116;p4"/>
          <p:cNvGrpSpPr/>
          <p:nvPr/>
        </p:nvGrpSpPr>
        <p:grpSpPr>
          <a:xfrm>
            <a:off x="135158" y="1263775"/>
            <a:ext cx="8542543" cy="3751703"/>
            <a:chOff x="135158" y="1263775"/>
            <a:chExt cx="8542543" cy="3751703"/>
          </a:xfrm>
        </p:grpSpPr>
        <p:sp>
          <p:nvSpPr>
            <p:cNvPr id="117" name="Google Shape;117;p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 name="Google Shape;119;p4"/>
          <p:cNvGrpSpPr/>
          <p:nvPr/>
        </p:nvGrpSpPr>
        <p:grpSpPr>
          <a:xfrm>
            <a:off x="-341717" y="210625"/>
            <a:ext cx="10226992" cy="4284738"/>
            <a:chOff x="-341717" y="210625"/>
            <a:chExt cx="10226992" cy="4284738"/>
          </a:xfrm>
        </p:grpSpPr>
        <p:grpSp>
          <p:nvGrpSpPr>
            <p:cNvPr id="120" name="Google Shape;120;p4"/>
            <p:cNvGrpSpPr/>
            <p:nvPr/>
          </p:nvGrpSpPr>
          <p:grpSpPr>
            <a:xfrm>
              <a:off x="8787483" y="3837613"/>
              <a:ext cx="654775" cy="657750"/>
              <a:chOff x="7663400" y="2447013"/>
              <a:chExt cx="654775" cy="657750"/>
            </a:xfrm>
          </p:grpSpPr>
          <p:sp>
            <p:nvSpPr>
              <p:cNvPr id="121" name="Google Shape;121;p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 name="Google Shape;124;p4"/>
            <p:cNvGrpSpPr/>
            <p:nvPr/>
          </p:nvGrpSpPr>
          <p:grpSpPr>
            <a:xfrm flipH="1">
              <a:off x="-341717" y="210625"/>
              <a:ext cx="949825" cy="657750"/>
              <a:chOff x="7368350" y="1061350"/>
              <a:chExt cx="949825" cy="657750"/>
            </a:xfrm>
          </p:grpSpPr>
          <p:sp>
            <p:nvSpPr>
              <p:cNvPr id="125" name="Google Shape;125;p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 name="Google Shape;129;p4"/>
            <p:cNvGrpSpPr/>
            <p:nvPr/>
          </p:nvGrpSpPr>
          <p:grpSpPr>
            <a:xfrm>
              <a:off x="8641400" y="230459"/>
              <a:ext cx="1243875" cy="1001841"/>
              <a:chOff x="6198500" y="1668659"/>
              <a:chExt cx="1243875" cy="1001841"/>
            </a:xfrm>
          </p:grpSpPr>
          <p:sp>
            <p:nvSpPr>
              <p:cNvPr id="130" name="Google Shape;130;p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321" name="Shape 1321"/>
        <p:cNvGrpSpPr/>
        <p:nvPr/>
      </p:nvGrpSpPr>
      <p:grpSpPr>
        <a:xfrm>
          <a:off x="0" y="0"/>
          <a:ext cx="0" cy="0"/>
          <a:chOff x="0" y="0"/>
          <a:chExt cx="0" cy="0"/>
        </a:xfrm>
      </p:grpSpPr>
      <p:sp>
        <p:nvSpPr>
          <p:cNvPr id="1322" name="Google Shape;1322;p31"/>
          <p:cNvSpPr txBox="1"/>
          <p:nvPr/>
        </p:nvSpPr>
        <p:spPr>
          <a:xfrm>
            <a:off x="713225" y="3258287"/>
            <a:ext cx="36096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1"/>
                </a:solidFill>
                <a:latin typeface="DM Sans"/>
                <a:ea typeface="DM Sans"/>
                <a:cs typeface="DM Sans"/>
                <a:sym typeface="DM Sans"/>
              </a:rPr>
              <a:t>CREDITS:</a:t>
            </a:r>
            <a:r>
              <a:rPr lang="en-GB" sz="1000">
                <a:solidFill>
                  <a:schemeClr val="dk1"/>
                </a:solidFill>
                <a:latin typeface="DM Sans"/>
                <a:ea typeface="DM Sans"/>
                <a:cs typeface="DM Sans"/>
                <a:sym typeface="DM Sans"/>
              </a:rPr>
              <a:t> This presentation template was created by </a:t>
            </a:r>
            <a:r>
              <a:rPr lang="en-GB" sz="1000" b="1" u="sng">
                <a:solidFill>
                  <a:schemeClr val="dk1"/>
                </a:solidFill>
                <a:latin typeface="DM Sans"/>
                <a:ea typeface="DM Sans"/>
                <a:cs typeface="DM Sans"/>
                <a:sym typeface="DM Sans"/>
                <a:hlinkClick r:id="rId2"/>
              </a:rPr>
              <a:t>Slidesgo</a:t>
            </a:r>
            <a:r>
              <a:rPr lang="en-GB" sz="1000">
                <a:solidFill>
                  <a:schemeClr val="dk1"/>
                </a:solidFill>
                <a:latin typeface="DM Sans"/>
                <a:ea typeface="DM Sans"/>
                <a:cs typeface="DM Sans"/>
                <a:sym typeface="DM Sans"/>
              </a:rPr>
              <a:t>, and includes icons by </a:t>
            </a:r>
            <a:r>
              <a:rPr lang="en-GB" sz="1000" b="1" u="sng">
                <a:solidFill>
                  <a:schemeClr val="dk1"/>
                </a:solidFill>
                <a:latin typeface="DM Sans"/>
                <a:ea typeface="DM Sans"/>
                <a:cs typeface="DM Sans"/>
                <a:sym typeface="DM Sans"/>
                <a:hlinkClick r:id="rId3"/>
              </a:rPr>
              <a:t>Flaticon</a:t>
            </a:r>
            <a:r>
              <a:rPr lang="en-GB" sz="1000">
                <a:solidFill>
                  <a:schemeClr val="dk1"/>
                </a:solidFill>
                <a:latin typeface="DM Sans"/>
                <a:ea typeface="DM Sans"/>
                <a:cs typeface="DM Sans"/>
                <a:sym typeface="DM Sans"/>
              </a:rPr>
              <a:t>, and infographics &amp; images by </a:t>
            </a:r>
            <a:r>
              <a:rPr lang="en-GB" sz="1000" b="1" u="sng">
                <a:solidFill>
                  <a:schemeClr val="dk1"/>
                </a:solidFill>
                <a:latin typeface="DM Sans"/>
                <a:ea typeface="DM Sans"/>
                <a:cs typeface="DM Sans"/>
                <a:sym typeface="DM Sans"/>
                <a:hlinkClick r:id="rId4"/>
              </a:rPr>
              <a:t>Freepik</a:t>
            </a:r>
            <a:r>
              <a:rPr lang="en-GB" sz="1000" b="1" u="sng">
                <a:solidFill>
                  <a:schemeClr val="dk1"/>
                </a:solidFill>
                <a:latin typeface="DM Sans"/>
                <a:ea typeface="DM Sans"/>
                <a:cs typeface="DM Sans"/>
                <a:sym typeface="DM Sans"/>
              </a:rPr>
              <a:t> </a:t>
            </a:r>
            <a:endParaRPr sz="1000" b="1" u="sng">
              <a:solidFill>
                <a:schemeClr val="dk1"/>
              </a:solidFill>
              <a:latin typeface="DM Sans"/>
              <a:ea typeface="DM Sans"/>
              <a:cs typeface="DM Sans"/>
              <a:sym typeface="DM Sans"/>
            </a:endParaRPr>
          </a:p>
        </p:txBody>
      </p:sp>
      <p:sp>
        <p:nvSpPr>
          <p:cNvPr id="1323" name="Google Shape;1323;p31"/>
          <p:cNvSpPr txBox="1"/>
          <p:nvPr>
            <p:ph type="title"/>
          </p:nvPr>
        </p:nvSpPr>
        <p:spPr>
          <a:xfrm>
            <a:off x="713225" y="703062"/>
            <a:ext cx="3613500" cy="91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4" name="Google Shape;1324;p31"/>
          <p:cNvSpPr txBox="1"/>
          <p:nvPr>
            <p:ph type="subTitle" idx="1"/>
          </p:nvPr>
        </p:nvSpPr>
        <p:spPr>
          <a:xfrm>
            <a:off x="713225" y="1628448"/>
            <a:ext cx="3613500" cy="1002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1325" name="Google Shape;1325;p31"/>
          <p:cNvGrpSpPr/>
          <p:nvPr/>
        </p:nvGrpSpPr>
        <p:grpSpPr>
          <a:xfrm>
            <a:off x="243314" y="226906"/>
            <a:ext cx="8606611" cy="4741073"/>
            <a:chOff x="243314" y="226906"/>
            <a:chExt cx="8606611" cy="4741073"/>
          </a:xfrm>
        </p:grpSpPr>
        <p:grpSp>
          <p:nvGrpSpPr>
            <p:cNvPr id="1326" name="Google Shape;1326;p31"/>
            <p:cNvGrpSpPr/>
            <p:nvPr/>
          </p:nvGrpSpPr>
          <p:grpSpPr>
            <a:xfrm flipH="1">
              <a:off x="8011602" y="226906"/>
              <a:ext cx="838324" cy="185756"/>
              <a:chOff x="4389925" y="459275"/>
              <a:chExt cx="999075" cy="221375"/>
            </a:xfrm>
          </p:grpSpPr>
          <p:sp>
            <p:nvSpPr>
              <p:cNvPr id="1327" name="Google Shape;1327;p3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3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3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3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3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3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3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3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3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3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3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3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9" name="Google Shape;1339;p31"/>
            <p:cNvGrpSpPr/>
            <p:nvPr/>
          </p:nvGrpSpPr>
          <p:grpSpPr>
            <a:xfrm flipH="1">
              <a:off x="243314" y="4782223"/>
              <a:ext cx="838324" cy="185756"/>
              <a:chOff x="4389925" y="459275"/>
              <a:chExt cx="999075" cy="221375"/>
            </a:xfrm>
          </p:grpSpPr>
          <p:sp>
            <p:nvSpPr>
              <p:cNvPr id="1340" name="Google Shape;1340;p3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3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3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3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3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3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3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3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3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3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3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3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352" name="Google Shape;1352;p31"/>
          <p:cNvSpPr/>
          <p:nvPr/>
        </p:nvSpPr>
        <p:spPr>
          <a:xfrm flipH="1">
            <a:off x="41208" y="1678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3" name="Google Shape;1353;p31"/>
          <p:cNvGrpSpPr/>
          <p:nvPr/>
        </p:nvGrpSpPr>
        <p:grpSpPr>
          <a:xfrm>
            <a:off x="4097088" y="-70450"/>
            <a:ext cx="5159038" cy="5274413"/>
            <a:chOff x="4097088" y="-70450"/>
            <a:chExt cx="5159038" cy="5274413"/>
          </a:xfrm>
        </p:grpSpPr>
        <p:grpSp>
          <p:nvGrpSpPr>
            <p:cNvPr id="1354" name="Google Shape;1354;p31"/>
            <p:cNvGrpSpPr/>
            <p:nvPr/>
          </p:nvGrpSpPr>
          <p:grpSpPr>
            <a:xfrm>
              <a:off x="8601350" y="4546213"/>
              <a:ext cx="654775" cy="657750"/>
              <a:chOff x="7663400" y="2447013"/>
              <a:chExt cx="654775" cy="657750"/>
            </a:xfrm>
          </p:grpSpPr>
          <p:sp>
            <p:nvSpPr>
              <p:cNvPr id="1355" name="Google Shape;1355;p3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3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3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8" name="Google Shape;1358;p31"/>
            <p:cNvGrpSpPr/>
            <p:nvPr/>
          </p:nvGrpSpPr>
          <p:grpSpPr>
            <a:xfrm>
              <a:off x="4097088" y="-70450"/>
              <a:ext cx="949825" cy="657750"/>
              <a:chOff x="7368350" y="1061350"/>
              <a:chExt cx="949825" cy="657750"/>
            </a:xfrm>
          </p:grpSpPr>
          <p:sp>
            <p:nvSpPr>
              <p:cNvPr id="1359" name="Google Shape;1359;p31"/>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31"/>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31"/>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31"/>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363" name="Shape 1363"/>
        <p:cNvGrpSpPr/>
        <p:nvPr/>
      </p:nvGrpSpPr>
      <p:grpSpPr>
        <a:xfrm>
          <a:off x="0" y="0"/>
          <a:ext cx="0" cy="0"/>
          <a:chOff x="0" y="0"/>
          <a:chExt cx="0" cy="0"/>
        </a:xfrm>
      </p:grpSpPr>
      <p:grpSp>
        <p:nvGrpSpPr>
          <p:cNvPr id="1364" name="Google Shape;1364;p32"/>
          <p:cNvGrpSpPr/>
          <p:nvPr/>
        </p:nvGrpSpPr>
        <p:grpSpPr>
          <a:xfrm>
            <a:off x="279670" y="142140"/>
            <a:ext cx="8658931" cy="4806398"/>
            <a:chOff x="279670" y="142140"/>
            <a:chExt cx="8658931" cy="4806398"/>
          </a:xfrm>
        </p:grpSpPr>
        <p:sp>
          <p:nvSpPr>
            <p:cNvPr id="1365" name="Google Shape;1365;p32"/>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32"/>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7" name="Google Shape;1367;p32"/>
          <p:cNvGrpSpPr/>
          <p:nvPr/>
        </p:nvGrpSpPr>
        <p:grpSpPr>
          <a:xfrm>
            <a:off x="251957" y="142148"/>
            <a:ext cx="8372299" cy="4843356"/>
            <a:chOff x="251957" y="142148"/>
            <a:chExt cx="8372299" cy="4843356"/>
          </a:xfrm>
        </p:grpSpPr>
        <p:grpSp>
          <p:nvGrpSpPr>
            <p:cNvPr id="1368" name="Google Shape;1368;p32"/>
            <p:cNvGrpSpPr/>
            <p:nvPr/>
          </p:nvGrpSpPr>
          <p:grpSpPr>
            <a:xfrm flipH="1">
              <a:off x="251957" y="142148"/>
              <a:ext cx="838324" cy="185756"/>
              <a:chOff x="4389925" y="459275"/>
              <a:chExt cx="999075" cy="221375"/>
            </a:xfrm>
          </p:grpSpPr>
          <p:sp>
            <p:nvSpPr>
              <p:cNvPr id="1369" name="Google Shape;1369;p3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3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3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3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3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3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3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3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3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3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3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3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1" name="Google Shape;1381;p32"/>
            <p:cNvGrpSpPr/>
            <p:nvPr/>
          </p:nvGrpSpPr>
          <p:grpSpPr>
            <a:xfrm flipH="1">
              <a:off x="7785932" y="4799748"/>
              <a:ext cx="838324" cy="185756"/>
              <a:chOff x="4389925" y="459275"/>
              <a:chExt cx="999075" cy="221375"/>
            </a:xfrm>
          </p:grpSpPr>
          <p:sp>
            <p:nvSpPr>
              <p:cNvPr id="1382" name="Google Shape;1382;p3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3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3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3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3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3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3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3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3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3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3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3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4" name="Google Shape;1394;p32"/>
          <p:cNvGrpSpPr/>
          <p:nvPr/>
        </p:nvGrpSpPr>
        <p:grpSpPr>
          <a:xfrm>
            <a:off x="-677625" y="-268650"/>
            <a:ext cx="9956658" cy="5037175"/>
            <a:chOff x="-677625" y="-268650"/>
            <a:chExt cx="9956658" cy="5037175"/>
          </a:xfrm>
        </p:grpSpPr>
        <p:grpSp>
          <p:nvGrpSpPr>
            <p:cNvPr id="1395" name="Google Shape;1395;p32"/>
            <p:cNvGrpSpPr/>
            <p:nvPr/>
          </p:nvGrpSpPr>
          <p:grpSpPr>
            <a:xfrm>
              <a:off x="-677625" y="1017734"/>
              <a:ext cx="1243875" cy="1001841"/>
              <a:chOff x="6198500" y="1668659"/>
              <a:chExt cx="1243875" cy="1001841"/>
            </a:xfrm>
          </p:grpSpPr>
          <p:sp>
            <p:nvSpPr>
              <p:cNvPr id="1396" name="Google Shape;1396;p3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3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3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3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3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3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2" name="Google Shape;1402;p32"/>
            <p:cNvGrpSpPr/>
            <p:nvPr/>
          </p:nvGrpSpPr>
          <p:grpSpPr>
            <a:xfrm flipH="1">
              <a:off x="8624258" y="4110775"/>
              <a:ext cx="654775" cy="657750"/>
              <a:chOff x="7663400" y="2447013"/>
              <a:chExt cx="654775" cy="657750"/>
            </a:xfrm>
          </p:grpSpPr>
          <p:sp>
            <p:nvSpPr>
              <p:cNvPr id="1403" name="Google Shape;1403;p3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3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3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6" name="Google Shape;1406;p32"/>
            <p:cNvGrpSpPr/>
            <p:nvPr/>
          </p:nvGrpSpPr>
          <p:grpSpPr>
            <a:xfrm flipH="1">
              <a:off x="7351642" y="-268650"/>
              <a:ext cx="949825" cy="657750"/>
              <a:chOff x="7368350" y="1061350"/>
              <a:chExt cx="949825" cy="657750"/>
            </a:xfrm>
          </p:grpSpPr>
          <p:sp>
            <p:nvSpPr>
              <p:cNvPr id="1407" name="Google Shape;1407;p3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3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3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3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411" name="Shape 1411"/>
        <p:cNvGrpSpPr/>
        <p:nvPr/>
      </p:nvGrpSpPr>
      <p:grpSpPr>
        <a:xfrm>
          <a:off x="0" y="0"/>
          <a:ext cx="0" cy="0"/>
          <a:chOff x="0" y="0"/>
          <a:chExt cx="0" cy="0"/>
        </a:xfrm>
      </p:grpSpPr>
      <p:grpSp>
        <p:nvGrpSpPr>
          <p:cNvPr id="1412" name="Google Shape;1412;p33"/>
          <p:cNvGrpSpPr/>
          <p:nvPr/>
        </p:nvGrpSpPr>
        <p:grpSpPr>
          <a:xfrm>
            <a:off x="7488089" y="198735"/>
            <a:ext cx="838324" cy="185756"/>
            <a:chOff x="4389925" y="459275"/>
            <a:chExt cx="999075" cy="221375"/>
          </a:xfrm>
        </p:grpSpPr>
        <p:sp>
          <p:nvSpPr>
            <p:cNvPr id="1413" name="Google Shape;1413;p3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3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3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3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3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3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3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3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3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3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3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3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5" name="Google Shape;1425;p33"/>
          <p:cNvGrpSpPr/>
          <p:nvPr/>
        </p:nvGrpSpPr>
        <p:grpSpPr>
          <a:xfrm>
            <a:off x="385814" y="4727485"/>
            <a:ext cx="838324" cy="185756"/>
            <a:chOff x="4389925" y="459275"/>
            <a:chExt cx="999075" cy="221375"/>
          </a:xfrm>
        </p:grpSpPr>
        <p:sp>
          <p:nvSpPr>
            <p:cNvPr id="1426" name="Google Shape;1426;p3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3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3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3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3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3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3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3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3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3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3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3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8" name="Google Shape;1438;p33"/>
          <p:cNvGrpSpPr/>
          <p:nvPr/>
        </p:nvGrpSpPr>
        <p:grpSpPr>
          <a:xfrm>
            <a:off x="209632" y="156550"/>
            <a:ext cx="1477226" cy="4193861"/>
            <a:chOff x="209632" y="156550"/>
            <a:chExt cx="1477226" cy="4193861"/>
          </a:xfrm>
        </p:grpSpPr>
        <p:sp>
          <p:nvSpPr>
            <p:cNvPr id="1439" name="Google Shape;1439;p33"/>
            <p:cNvSpPr/>
            <p:nvPr/>
          </p:nvSpPr>
          <p:spPr>
            <a:xfrm flipH="1">
              <a:off x="1400283" y="15655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33"/>
            <p:cNvSpPr/>
            <p:nvPr/>
          </p:nvSpPr>
          <p:spPr>
            <a:xfrm>
              <a:off x="209632" y="410346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1" name="Google Shape;1441;p33"/>
          <p:cNvGrpSpPr/>
          <p:nvPr/>
        </p:nvGrpSpPr>
        <p:grpSpPr>
          <a:xfrm>
            <a:off x="8628350" y="156538"/>
            <a:ext cx="654775" cy="657750"/>
            <a:chOff x="7663400" y="2447013"/>
            <a:chExt cx="654775" cy="657750"/>
          </a:xfrm>
        </p:grpSpPr>
        <p:sp>
          <p:nvSpPr>
            <p:cNvPr id="1442" name="Google Shape;1442;p3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3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3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5" name="Google Shape;1445;p33"/>
          <p:cNvGrpSpPr/>
          <p:nvPr/>
        </p:nvGrpSpPr>
        <p:grpSpPr>
          <a:xfrm>
            <a:off x="135288" y="117738"/>
            <a:ext cx="949825" cy="657750"/>
            <a:chOff x="7229325" y="1061350"/>
            <a:chExt cx="949825" cy="657750"/>
          </a:xfrm>
        </p:grpSpPr>
        <p:sp>
          <p:nvSpPr>
            <p:cNvPr id="1446" name="Google Shape;1446;p33"/>
            <p:cNvSpPr/>
            <p:nvPr/>
          </p:nvSpPr>
          <p:spPr>
            <a:xfrm>
              <a:off x="72293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33"/>
            <p:cNvSpPr/>
            <p:nvPr/>
          </p:nvSpPr>
          <p:spPr>
            <a:xfrm>
              <a:off x="75243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33"/>
            <p:cNvSpPr/>
            <p:nvPr/>
          </p:nvSpPr>
          <p:spPr>
            <a:xfrm>
              <a:off x="75243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33"/>
            <p:cNvSpPr/>
            <p:nvPr/>
          </p:nvSpPr>
          <p:spPr>
            <a:xfrm>
              <a:off x="78175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0" name="Google Shape;1450;p33"/>
          <p:cNvGrpSpPr/>
          <p:nvPr/>
        </p:nvGrpSpPr>
        <p:grpSpPr>
          <a:xfrm rot="10800000" flipH="1">
            <a:off x="8199913" y="4204209"/>
            <a:ext cx="1243875" cy="1001841"/>
            <a:chOff x="6198500" y="1668659"/>
            <a:chExt cx="1243875" cy="1001841"/>
          </a:xfrm>
        </p:grpSpPr>
        <p:sp>
          <p:nvSpPr>
            <p:cNvPr id="1451" name="Google Shape;1451;p3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3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3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3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3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3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36" name="Shape 136"/>
        <p:cNvGrpSpPr/>
        <p:nvPr/>
      </p:nvGrpSpPr>
      <p:grpSpPr>
        <a:xfrm>
          <a:off x="0" y="0"/>
          <a:ext cx="0" cy="0"/>
          <a:chOff x="0" y="0"/>
          <a:chExt cx="0" cy="0"/>
        </a:xfrm>
      </p:grpSpPr>
      <p:sp>
        <p:nvSpPr>
          <p:cNvPr id="137" name="Google Shape;137;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5"/>
          <p:cNvSpPr txBox="1"/>
          <p:nvPr>
            <p:ph type="subTitle" idx="1"/>
          </p:nvPr>
        </p:nvSpPr>
        <p:spPr>
          <a:xfrm>
            <a:off x="5089996" y="3798303"/>
            <a:ext cx="2204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39" name="Google Shape;139;p5"/>
          <p:cNvSpPr txBox="1"/>
          <p:nvPr>
            <p:ph type="subTitle" idx="2"/>
          </p:nvPr>
        </p:nvSpPr>
        <p:spPr>
          <a:xfrm>
            <a:off x="1847310" y="3798303"/>
            <a:ext cx="220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40" name="Google Shape;140;p5"/>
          <p:cNvSpPr txBox="1"/>
          <p:nvPr>
            <p:ph type="subTitle" idx="3"/>
          </p:nvPr>
        </p:nvSpPr>
        <p:spPr>
          <a:xfrm>
            <a:off x="5089988" y="3454204"/>
            <a:ext cx="2204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41" name="Google Shape;141;p5"/>
          <p:cNvSpPr txBox="1"/>
          <p:nvPr>
            <p:ph type="subTitle" idx="4"/>
          </p:nvPr>
        </p:nvSpPr>
        <p:spPr>
          <a:xfrm>
            <a:off x="1847113" y="3454204"/>
            <a:ext cx="22035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42" name="Google Shape;142;p5"/>
          <p:cNvGrpSpPr/>
          <p:nvPr/>
        </p:nvGrpSpPr>
        <p:grpSpPr>
          <a:xfrm>
            <a:off x="349807" y="179360"/>
            <a:ext cx="8017024" cy="4805518"/>
            <a:chOff x="349807" y="179360"/>
            <a:chExt cx="8017024" cy="4805518"/>
          </a:xfrm>
        </p:grpSpPr>
        <p:grpSp>
          <p:nvGrpSpPr>
            <p:cNvPr id="143" name="Google Shape;143;p5"/>
            <p:cNvGrpSpPr/>
            <p:nvPr/>
          </p:nvGrpSpPr>
          <p:grpSpPr>
            <a:xfrm flipH="1">
              <a:off x="349807" y="4799123"/>
              <a:ext cx="838324" cy="185756"/>
              <a:chOff x="4389925" y="459275"/>
              <a:chExt cx="999075" cy="221375"/>
            </a:xfrm>
          </p:grpSpPr>
          <p:sp>
            <p:nvSpPr>
              <p:cNvPr id="144" name="Google Shape;144;p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 name="Google Shape;156;p5"/>
            <p:cNvGrpSpPr/>
            <p:nvPr/>
          </p:nvGrpSpPr>
          <p:grpSpPr>
            <a:xfrm flipH="1">
              <a:off x="7528507" y="179360"/>
              <a:ext cx="838324" cy="185756"/>
              <a:chOff x="4389925" y="459275"/>
              <a:chExt cx="999075" cy="221375"/>
            </a:xfrm>
          </p:grpSpPr>
          <p:sp>
            <p:nvSpPr>
              <p:cNvPr id="157" name="Google Shape;157;p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69" name="Google Shape;169;p5"/>
          <p:cNvGrpSpPr/>
          <p:nvPr/>
        </p:nvGrpSpPr>
        <p:grpSpPr>
          <a:xfrm>
            <a:off x="135158" y="1263775"/>
            <a:ext cx="8542543" cy="3751703"/>
            <a:chOff x="135158" y="1263775"/>
            <a:chExt cx="8542543" cy="3751703"/>
          </a:xfrm>
        </p:grpSpPr>
        <p:sp>
          <p:nvSpPr>
            <p:cNvPr id="170" name="Google Shape;170;p5"/>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5"/>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 name="Google Shape;172;p5"/>
          <p:cNvGrpSpPr/>
          <p:nvPr/>
        </p:nvGrpSpPr>
        <p:grpSpPr>
          <a:xfrm>
            <a:off x="-341717" y="210625"/>
            <a:ext cx="10226992" cy="4284738"/>
            <a:chOff x="-341717" y="210625"/>
            <a:chExt cx="10226992" cy="4284738"/>
          </a:xfrm>
        </p:grpSpPr>
        <p:grpSp>
          <p:nvGrpSpPr>
            <p:cNvPr id="173" name="Google Shape;173;p5"/>
            <p:cNvGrpSpPr/>
            <p:nvPr/>
          </p:nvGrpSpPr>
          <p:grpSpPr>
            <a:xfrm>
              <a:off x="8787483" y="3837613"/>
              <a:ext cx="654775" cy="657750"/>
              <a:chOff x="7663400" y="2447013"/>
              <a:chExt cx="654775" cy="657750"/>
            </a:xfrm>
          </p:grpSpPr>
          <p:sp>
            <p:nvSpPr>
              <p:cNvPr id="174" name="Google Shape;174;p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 name="Google Shape;177;p5"/>
            <p:cNvGrpSpPr/>
            <p:nvPr/>
          </p:nvGrpSpPr>
          <p:grpSpPr>
            <a:xfrm flipH="1">
              <a:off x="-341717" y="210625"/>
              <a:ext cx="949825" cy="657750"/>
              <a:chOff x="7368350" y="1061350"/>
              <a:chExt cx="949825" cy="657750"/>
            </a:xfrm>
          </p:grpSpPr>
          <p:sp>
            <p:nvSpPr>
              <p:cNvPr id="178" name="Google Shape;178;p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2" name="Google Shape;182;p5"/>
            <p:cNvGrpSpPr/>
            <p:nvPr/>
          </p:nvGrpSpPr>
          <p:grpSpPr>
            <a:xfrm>
              <a:off x="8641400" y="230459"/>
              <a:ext cx="1243875" cy="1001841"/>
              <a:chOff x="6198500" y="1668659"/>
              <a:chExt cx="1243875" cy="1001841"/>
            </a:xfrm>
          </p:grpSpPr>
          <p:sp>
            <p:nvSpPr>
              <p:cNvPr id="183" name="Google Shape;183;p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89" name="Shape 189"/>
        <p:cNvGrpSpPr/>
        <p:nvPr/>
      </p:nvGrpSpPr>
      <p:grpSpPr>
        <a:xfrm>
          <a:off x="0" y="0"/>
          <a:ext cx="0" cy="0"/>
          <a:chOff x="0" y="0"/>
          <a:chExt cx="0" cy="0"/>
        </a:xfrm>
      </p:grpSpPr>
      <p:sp>
        <p:nvSpPr>
          <p:cNvPr id="190" name="Google Shape;190;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1" name="Google Shape;191;p6"/>
          <p:cNvGrpSpPr/>
          <p:nvPr/>
        </p:nvGrpSpPr>
        <p:grpSpPr>
          <a:xfrm>
            <a:off x="279670" y="142140"/>
            <a:ext cx="8658931" cy="4806398"/>
            <a:chOff x="279670" y="142140"/>
            <a:chExt cx="8658931" cy="4806398"/>
          </a:xfrm>
        </p:grpSpPr>
        <p:sp>
          <p:nvSpPr>
            <p:cNvPr id="192" name="Google Shape;192;p6"/>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6"/>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6"/>
          <p:cNvGrpSpPr/>
          <p:nvPr/>
        </p:nvGrpSpPr>
        <p:grpSpPr>
          <a:xfrm>
            <a:off x="251957" y="142148"/>
            <a:ext cx="8372299" cy="4843356"/>
            <a:chOff x="251957" y="142148"/>
            <a:chExt cx="8372299" cy="4843356"/>
          </a:xfrm>
        </p:grpSpPr>
        <p:grpSp>
          <p:nvGrpSpPr>
            <p:cNvPr id="195" name="Google Shape;195;p6"/>
            <p:cNvGrpSpPr/>
            <p:nvPr/>
          </p:nvGrpSpPr>
          <p:grpSpPr>
            <a:xfrm flipH="1">
              <a:off x="251957" y="142148"/>
              <a:ext cx="838324" cy="185756"/>
              <a:chOff x="4389925" y="459275"/>
              <a:chExt cx="999075" cy="221375"/>
            </a:xfrm>
          </p:grpSpPr>
          <p:sp>
            <p:nvSpPr>
              <p:cNvPr id="196" name="Google Shape;196;p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 name="Google Shape;208;p6"/>
            <p:cNvGrpSpPr/>
            <p:nvPr/>
          </p:nvGrpSpPr>
          <p:grpSpPr>
            <a:xfrm flipH="1">
              <a:off x="7785932" y="4799748"/>
              <a:ext cx="838324" cy="185756"/>
              <a:chOff x="4389925" y="459275"/>
              <a:chExt cx="999075" cy="221375"/>
            </a:xfrm>
          </p:grpSpPr>
          <p:sp>
            <p:nvSpPr>
              <p:cNvPr id="209" name="Google Shape;209;p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1" name="Google Shape;221;p6"/>
          <p:cNvGrpSpPr/>
          <p:nvPr/>
        </p:nvGrpSpPr>
        <p:grpSpPr>
          <a:xfrm>
            <a:off x="-677625" y="-268650"/>
            <a:ext cx="9956658" cy="5037175"/>
            <a:chOff x="-677625" y="-268650"/>
            <a:chExt cx="9956658" cy="5037175"/>
          </a:xfrm>
        </p:grpSpPr>
        <p:grpSp>
          <p:nvGrpSpPr>
            <p:cNvPr id="222" name="Google Shape;222;p6"/>
            <p:cNvGrpSpPr/>
            <p:nvPr/>
          </p:nvGrpSpPr>
          <p:grpSpPr>
            <a:xfrm>
              <a:off x="-677625" y="1017734"/>
              <a:ext cx="1243875" cy="1001841"/>
              <a:chOff x="6198500" y="1668659"/>
              <a:chExt cx="1243875" cy="1001841"/>
            </a:xfrm>
          </p:grpSpPr>
          <p:sp>
            <p:nvSpPr>
              <p:cNvPr id="223" name="Google Shape;223;p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 name="Google Shape;229;p6"/>
            <p:cNvGrpSpPr/>
            <p:nvPr/>
          </p:nvGrpSpPr>
          <p:grpSpPr>
            <a:xfrm flipH="1">
              <a:off x="8624258" y="4110775"/>
              <a:ext cx="654775" cy="657750"/>
              <a:chOff x="7663400" y="2447013"/>
              <a:chExt cx="654775" cy="657750"/>
            </a:xfrm>
          </p:grpSpPr>
          <p:sp>
            <p:nvSpPr>
              <p:cNvPr id="230" name="Google Shape;230;p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 name="Google Shape;233;p6"/>
            <p:cNvGrpSpPr/>
            <p:nvPr/>
          </p:nvGrpSpPr>
          <p:grpSpPr>
            <a:xfrm flipH="1">
              <a:off x="7351642" y="-268650"/>
              <a:ext cx="949825" cy="657750"/>
              <a:chOff x="7368350" y="1061350"/>
              <a:chExt cx="949825" cy="657750"/>
            </a:xfrm>
          </p:grpSpPr>
          <p:sp>
            <p:nvSpPr>
              <p:cNvPr id="234" name="Google Shape;234;p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38" name="Shape 238"/>
        <p:cNvGrpSpPr/>
        <p:nvPr/>
      </p:nvGrpSpPr>
      <p:grpSpPr>
        <a:xfrm>
          <a:off x="0" y="0"/>
          <a:ext cx="0" cy="0"/>
          <a:chOff x="0" y="0"/>
          <a:chExt cx="0" cy="0"/>
        </a:xfrm>
      </p:grpSpPr>
      <p:sp>
        <p:nvSpPr>
          <p:cNvPr id="239" name="Google Shape;239;p7"/>
          <p:cNvSpPr txBox="1"/>
          <p:nvPr>
            <p:ph type="title"/>
          </p:nvPr>
        </p:nvSpPr>
        <p:spPr>
          <a:xfrm>
            <a:off x="4758025" y="1051500"/>
            <a:ext cx="3549900" cy="113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0" name="Google Shape;240;p7"/>
          <p:cNvSpPr txBox="1"/>
          <p:nvPr>
            <p:ph type="subTitle" idx="1"/>
          </p:nvPr>
        </p:nvSpPr>
        <p:spPr>
          <a:xfrm>
            <a:off x="4758025" y="2184900"/>
            <a:ext cx="3549900" cy="190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p:txBody>
      </p:sp>
      <p:sp>
        <p:nvSpPr>
          <p:cNvPr id="241" name="Google Shape;241;p7"/>
          <p:cNvSpPr/>
          <p:nvPr>
            <p:ph type="pic" idx="2"/>
          </p:nvPr>
        </p:nvSpPr>
        <p:spPr>
          <a:xfrm>
            <a:off x="1040075" y="1075200"/>
            <a:ext cx="3363300" cy="2993100"/>
          </a:xfrm>
          <a:prstGeom prst="hexagon">
            <a:avLst>
              <a:gd name="adj" fmla="val 25000"/>
              <a:gd name="vf" fmla="val 115470"/>
            </a:avLst>
          </a:prstGeom>
          <a:noFill/>
          <a:ln>
            <a:noFill/>
          </a:ln>
        </p:spPr>
      </p:sp>
      <p:grpSp>
        <p:nvGrpSpPr>
          <p:cNvPr id="242" name="Google Shape;242;p7"/>
          <p:cNvGrpSpPr/>
          <p:nvPr/>
        </p:nvGrpSpPr>
        <p:grpSpPr>
          <a:xfrm>
            <a:off x="560570" y="199048"/>
            <a:ext cx="8225224" cy="4714193"/>
            <a:chOff x="560570" y="199048"/>
            <a:chExt cx="8225224" cy="4714193"/>
          </a:xfrm>
        </p:grpSpPr>
        <p:grpSp>
          <p:nvGrpSpPr>
            <p:cNvPr id="243" name="Google Shape;243;p7"/>
            <p:cNvGrpSpPr/>
            <p:nvPr/>
          </p:nvGrpSpPr>
          <p:grpSpPr>
            <a:xfrm flipH="1">
              <a:off x="7947470" y="199048"/>
              <a:ext cx="838324" cy="185756"/>
              <a:chOff x="4389925" y="459275"/>
              <a:chExt cx="999075" cy="221375"/>
            </a:xfrm>
          </p:grpSpPr>
          <p:sp>
            <p:nvSpPr>
              <p:cNvPr id="244" name="Google Shape;244;p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 name="Google Shape;256;p7"/>
            <p:cNvGrpSpPr/>
            <p:nvPr/>
          </p:nvGrpSpPr>
          <p:grpSpPr>
            <a:xfrm flipH="1">
              <a:off x="560570" y="4727485"/>
              <a:ext cx="838324" cy="185756"/>
              <a:chOff x="4389925" y="459275"/>
              <a:chExt cx="999075" cy="221375"/>
            </a:xfrm>
          </p:grpSpPr>
          <p:sp>
            <p:nvSpPr>
              <p:cNvPr id="257" name="Google Shape;257;p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9" name="Google Shape;269;p7"/>
          <p:cNvGrpSpPr/>
          <p:nvPr/>
        </p:nvGrpSpPr>
        <p:grpSpPr>
          <a:xfrm>
            <a:off x="3950063" y="-180525"/>
            <a:ext cx="4946470" cy="5165187"/>
            <a:chOff x="3950063" y="-180525"/>
            <a:chExt cx="4946470" cy="5165187"/>
          </a:xfrm>
        </p:grpSpPr>
        <p:grpSp>
          <p:nvGrpSpPr>
            <p:cNvPr id="270" name="Google Shape;270;p7"/>
            <p:cNvGrpSpPr/>
            <p:nvPr/>
          </p:nvGrpSpPr>
          <p:grpSpPr>
            <a:xfrm flipH="1">
              <a:off x="8241758" y="4326913"/>
              <a:ext cx="654775" cy="657750"/>
              <a:chOff x="7663400" y="2447013"/>
              <a:chExt cx="654775" cy="657750"/>
            </a:xfrm>
          </p:grpSpPr>
          <p:sp>
            <p:nvSpPr>
              <p:cNvPr id="271" name="Google Shape;271;p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 name="Google Shape;274;p7"/>
            <p:cNvGrpSpPr/>
            <p:nvPr/>
          </p:nvGrpSpPr>
          <p:grpSpPr>
            <a:xfrm>
              <a:off x="3950063" y="-180525"/>
              <a:ext cx="1243875" cy="1001841"/>
              <a:chOff x="6198500" y="1668659"/>
              <a:chExt cx="1243875" cy="1001841"/>
            </a:xfrm>
          </p:grpSpPr>
          <p:sp>
            <p:nvSpPr>
              <p:cNvPr id="275" name="Google Shape;275;p7"/>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7"/>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7"/>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7"/>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7"/>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7"/>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1" name="Google Shape;281;p7"/>
          <p:cNvGrpSpPr/>
          <p:nvPr/>
        </p:nvGrpSpPr>
        <p:grpSpPr>
          <a:xfrm>
            <a:off x="385825" y="168452"/>
            <a:ext cx="4822958" cy="4683748"/>
            <a:chOff x="385825" y="168452"/>
            <a:chExt cx="4822958" cy="4683748"/>
          </a:xfrm>
        </p:grpSpPr>
        <p:sp>
          <p:nvSpPr>
            <p:cNvPr id="282" name="Google Shape;282;p7"/>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7"/>
            <p:cNvSpPr/>
            <p:nvPr/>
          </p:nvSpPr>
          <p:spPr>
            <a:xfrm flipH="1">
              <a:off x="4922208" y="460400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84" name="Shape 284"/>
        <p:cNvGrpSpPr/>
        <p:nvPr/>
      </p:nvGrpSpPr>
      <p:grpSpPr>
        <a:xfrm>
          <a:off x="0" y="0"/>
          <a:ext cx="0" cy="0"/>
          <a:chOff x="0" y="0"/>
          <a:chExt cx="0" cy="0"/>
        </a:xfrm>
      </p:grpSpPr>
      <p:sp>
        <p:nvSpPr>
          <p:cNvPr id="285" name="Google Shape;285;p8"/>
          <p:cNvSpPr txBox="1"/>
          <p:nvPr>
            <p:ph type="title"/>
          </p:nvPr>
        </p:nvSpPr>
        <p:spPr>
          <a:xfrm>
            <a:off x="713225" y="1761600"/>
            <a:ext cx="3873600" cy="1620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800"/>
              <a:buNone/>
              <a:defRPr sz="5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86" name="Google Shape;286;p8"/>
          <p:cNvGrpSpPr/>
          <p:nvPr/>
        </p:nvGrpSpPr>
        <p:grpSpPr>
          <a:xfrm>
            <a:off x="385814" y="311460"/>
            <a:ext cx="8419724" cy="4601781"/>
            <a:chOff x="385814" y="311460"/>
            <a:chExt cx="8419724" cy="4601781"/>
          </a:xfrm>
        </p:grpSpPr>
        <p:grpSp>
          <p:nvGrpSpPr>
            <p:cNvPr id="287" name="Google Shape;287;p8"/>
            <p:cNvGrpSpPr/>
            <p:nvPr/>
          </p:nvGrpSpPr>
          <p:grpSpPr>
            <a:xfrm>
              <a:off x="7967214" y="311460"/>
              <a:ext cx="838324" cy="185756"/>
              <a:chOff x="4389925" y="459275"/>
              <a:chExt cx="999075" cy="221375"/>
            </a:xfrm>
          </p:grpSpPr>
          <p:sp>
            <p:nvSpPr>
              <p:cNvPr id="288" name="Google Shape;288;p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0" name="Google Shape;300;p8"/>
            <p:cNvGrpSpPr/>
            <p:nvPr/>
          </p:nvGrpSpPr>
          <p:grpSpPr>
            <a:xfrm>
              <a:off x="385814" y="4727485"/>
              <a:ext cx="838324" cy="185756"/>
              <a:chOff x="4389925" y="459275"/>
              <a:chExt cx="999075" cy="221375"/>
            </a:xfrm>
          </p:grpSpPr>
          <p:sp>
            <p:nvSpPr>
              <p:cNvPr id="301" name="Google Shape;301;p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13" name="Google Shape;313;p8"/>
          <p:cNvSpPr/>
          <p:nvPr/>
        </p:nvSpPr>
        <p:spPr>
          <a:xfrm flipH="1">
            <a:off x="319983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4" name="Google Shape;314;p8"/>
          <p:cNvGrpSpPr/>
          <p:nvPr/>
        </p:nvGrpSpPr>
        <p:grpSpPr>
          <a:xfrm>
            <a:off x="274325" y="210625"/>
            <a:ext cx="8593075" cy="4774038"/>
            <a:chOff x="274325" y="210625"/>
            <a:chExt cx="8593075" cy="4774038"/>
          </a:xfrm>
        </p:grpSpPr>
        <p:grpSp>
          <p:nvGrpSpPr>
            <p:cNvPr id="315" name="Google Shape;315;p8"/>
            <p:cNvGrpSpPr/>
            <p:nvPr/>
          </p:nvGrpSpPr>
          <p:grpSpPr>
            <a:xfrm>
              <a:off x="8212625" y="4326913"/>
              <a:ext cx="654775" cy="657750"/>
              <a:chOff x="7663400" y="2447013"/>
              <a:chExt cx="654775" cy="657750"/>
            </a:xfrm>
          </p:grpSpPr>
          <p:sp>
            <p:nvSpPr>
              <p:cNvPr id="316" name="Google Shape;316;p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 name="Google Shape;319;p8"/>
            <p:cNvGrpSpPr/>
            <p:nvPr/>
          </p:nvGrpSpPr>
          <p:grpSpPr>
            <a:xfrm>
              <a:off x="274325" y="210625"/>
              <a:ext cx="949825" cy="657750"/>
              <a:chOff x="7368350" y="1061350"/>
              <a:chExt cx="949825" cy="657750"/>
            </a:xfrm>
          </p:grpSpPr>
          <p:sp>
            <p:nvSpPr>
              <p:cNvPr id="320" name="Google Shape;320;p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24" name="Google Shape;324;p8"/>
          <p:cNvSpPr/>
          <p:nvPr>
            <p:ph type="pic" idx="2"/>
          </p:nvPr>
        </p:nvSpPr>
        <p:spPr>
          <a:xfrm>
            <a:off x="49993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5" name="Shape 325"/>
        <p:cNvGrpSpPr/>
        <p:nvPr/>
      </p:nvGrpSpPr>
      <p:grpSpPr>
        <a:xfrm>
          <a:off x="0" y="0"/>
          <a:ext cx="0" cy="0"/>
          <a:chOff x="0" y="0"/>
          <a:chExt cx="0" cy="0"/>
        </a:xfrm>
      </p:grpSpPr>
      <p:sp>
        <p:nvSpPr>
          <p:cNvPr id="326" name="Google Shape;326;p9"/>
          <p:cNvSpPr txBox="1"/>
          <p:nvPr>
            <p:ph type="title"/>
          </p:nvPr>
        </p:nvSpPr>
        <p:spPr>
          <a:xfrm>
            <a:off x="4878450" y="1686275"/>
            <a:ext cx="3363300" cy="1090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327" name="Google Shape;327;p9"/>
          <p:cNvSpPr txBox="1"/>
          <p:nvPr>
            <p:ph type="subTitle" idx="1"/>
          </p:nvPr>
        </p:nvSpPr>
        <p:spPr>
          <a:xfrm>
            <a:off x="4878438" y="2700425"/>
            <a:ext cx="3363300" cy="8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8" name="Google Shape;328;p9"/>
          <p:cNvSpPr/>
          <p:nvPr>
            <p:ph type="pic" idx="2"/>
          </p:nvPr>
        </p:nvSpPr>
        <p:spPr>
          <a:xfrm>
            <a:off x="968875" y="1075200"/>
            <a:ext cx="3363300" cy="2993100"/>
          </a:xfrm>
          <a:prstGeom prst="hexagon">
            <a:avLst>
              <a:gd name="adj" fmla="val 25000"/>
              <a:gd name="vf" fmla="val 115470"/>
            </a:avLst>
          </a:prstGeom>
          <a:noFill/>
          <a:ln>
            <a:noFill/>
          </a:ln>
        </p:spPr>
      </p:sp>
      <p:grpSp>
        <p:nvGrpSpPr>
          <p:cNvPr id="329" name="Google Shape;329;p9"/>
          <p:cNvGrpSpPr/>
          <p:nvPr/>
        </p:nvGrpSpPr>
        <p:grpSpPr>
          <a:xfrm>
            <a:off x="560570" y="199048"/>
            <a:ext cx="8225224" cy="4714193"/>
            <a:chOff x="560570" y="199048"/>
            <a:chExt cx="8225224" cy="4714193"/>
          </a:xfrm>
        </p:grpSpPr>
        <p:grpSp>
          <p:nvGrpSpPr>
            <p:cNvPr id="330" name="Google Shape;330;p9"/>
            <p:cNvGrpSpPr/>
            <p:nvPr/>
          </p:nvGrpSpPr>
          <p:grpSpPr>
            <a:xfrm flipH="1">
              <a:off x="7947470" y="199048"/>
              <a:ext cx="838324" cy="185756"/>
              <a:chOff x="4389925" y="459275"/>
              <a:chExt cx="999075" cy="221375"/>
            </a:xfrm>
          </p:grpSpPr>
          <p:sp>
            <p:nvSpPr>
              <p:cNvPr id="331" name="Google Shape;331;p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 name="Google Shape;343;p9"/>
            <p:cNvGrpSpPr/>
            <p:nvPr/>
          </p:nvGrpSpPr>
          <p:grpSpPr>
            <a:xfrm flipH="1">
              <a:off x="560570" y="4727485"/>
              <a:ext cx="838324" cy="185756"/>
              <a:chOff x="4389925" y="459275"/>
              <a:chExt cx="999075" cy="221375"/>
            </a:xfrm>
          </p:grpSpPr>
          <p:sp>
            <p:nvSpPr>
              <p:cNvPr id="344" name="Google Shape;344;p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6" name="Google Shape;356;p9"/>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7" name="Google Shape;357;p9"/>
          <p:cNvGrpSpPr/>
          <p:nvPr/>
        </p:nvGrpSpPr>
        <p:grpSpPr>
          <a:xfrm flipH="1">
            <a:off x="8241758" y="4326913"/>
            <a:ext cx="654775" cy="657750"/>
            <a:chOff x="7663400" y="2447013"/>
            <a:chExt cx="654775" cy="657750"/>
          </a:xfrm>
        </p:grpSpPr>
        <p:sp>
          <p:nvSpPr>
            <p:cNvPr id="358" name="Google Shape;358;p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61" name="Shape 361"/>
        <p:cNvGrpSpPr/>
        <p:nvPr/>
      </p:nvGrpSpPr>
      <p:grpSpPr>
        <a:xfrm>
          <a:off x="0" y="0"/>
          <a:ext cx="0" cy="0"/>
          <a:chOff x="0" y="0"/>
          <a:chExt cx="0" cy="0"/>
        </a:xfrm>
      </p:grpSpPr>
      <p:sp>
        <p:nvSpPr>
          <p:cNvPr id="362" name="Google Shape;362;p10"/>
          <p:cNvSpPr/>
          <p:nvPr>
            <p:ph type="pic" idx="2"/>
          </p:nvPr>
        </p:nvSpPr>
        <p:spPr>
          <a:xfrm>
            <a:off x="0" y="0"/>
            <a:ext cx="9144000" cy="5143500"/>
          </a:xfrm>
          <a:prstGeom prst="rect">
            <a:avLst/>
          </a:prstGeom>
          <a:noFill/>
          <a:ln>
            <a:noFill/>
          </a:ln>
        </p:spPr>
      </p:sp>
      <p:sp>
        <p:nvSpPr>
          <p:cNvPr id="363" name="Google Shape;363;p10"/>
          <p:cNvSpPr txBox="1"/>
          <p:nvPr>
            <p:ph type="title"/>
          </p:nvPr>
        </p:nvSpPr>
        <p:spPr>
          <a:xfrm>
            <a:off x="4608000" y="539500"/>
            <a:ext cx="3822900" cy="9786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us Jakarta Sans"/>
              <a:buNone/>
              <a:defRPr sz="3000" b="1">
                <a:solidFill>
                  <a:schemeClr val="dk1"/>
                </a:solidFill>
                <a:latin typeface="Plus Jakarta Sans"/>
                <a:ea typeface="Plus Jakarta Sans"/>
                <a:cs typeface="Plus Jakarta Sans"/>
                <a:sym typeface="Plus Jakarta Sans"/>
              </a:defRPr>
            </a:lvl1pPr>
            <a:lvl2pPr lvl="1"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2pPr>
            <a:lvl3pPr lvl="2"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3pPr>
            <a:lvl4pPr lvl="3"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4pPr>
            <a:lvl5pPr lvl="4"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5pPr>
            <a:lvl6pPr lvl="5"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6pPr>
            <a:lvl7pPr lvl="6"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7pPr>
            <a:lvl8pPr lvl="7"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8pPr>
            <a:lvl9pPr lvl="8"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9.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0.xml"/><Relationship Id="rId4" Type="http://schemas.openxmlformats.org/officeDocument/2006/relationships/tags" Target="../tags/tag20.xml"/><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8.xml"/><Relationship Id="rId4" Type="http://schemas.openxmlformats.org/officeDocument/2006/relationships/image" Target="../media/image7.png"/><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8.xml"/><Relationship Id="rId4" Type="http://schemas.openxmlformats.org/officeDocument/2006/relationships/image" Target="../media/image8.png"/><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8.xml"/><Relationship Id="rId4" Type="http://schemas.openxmlformats.org/officeDocument/2006/relationships/image" Target="../media/image9.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0.xml"/><Relationship Id="rId2" Type="http://schemas.openxmlformats.org/officeDocument/2006/relationships/tags" Target="../tags/tag30.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36.xml"/><Relationship Id="rId7" Type="http://schemas.openxmlformats.org/officeDocument/2006/relationships/image" Target="../media/image12.png"/><Relationship Id="rId6" Type="http://schemas.openxmlformats.org/officeDocument/2006/relationships/tags" Target="../tags/tag35.xml"/><Relationship Id="rId5" Type="http://schemas.openxmlformats.org/officeDocument/2006/relationships/image" Target="../media/image11.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3" Type="http://schemas.openxmlformats.org/officeDocument/2006/relationships/notesSlide" Target="../notesSlides/notesSlide13.xml"/><Relationship Id="rId12" Type="http://schemas.openxmlformats.org/officeDocument/2006/relationships/slideLayout" Target="../slideLayouts/slideLayout28.xml"/><Relationship Id="rId11" Type="http://schemas.openxmlformats.org/officeDocument/2006/relationships/image" Target="../media/image14.png"/><Relationship Id="rId10" Type="http://schemas.openxmlformats.org/officeDocument/2006/relationships/tags" Target="../tags/tag3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43.xml"/><Relationship Id="rId7" Type="http://schemas.openxmlformats.org/officeDocument/2006/relationships/image" Target="../media/image16.png"/><Relationship Id="rId6" Type="http://schemas.openxmlformats.org/officeDocument/2006/relationships/tags" Target="../tags/tag42.xml"/><Relationship Id="rId5" Type="http://schemas.openxmlformats.org/officeDocument/2006/relationships/image" Target="../media/image15.pn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1" Type="http://schemas.openxmlformats.org/officeDocument/2006/relationships/notesSlide" Target="../notesSlides/notesSlide14.xml"/><Relationship Id="rId10" Type="http://schemas.openxmlformats.org/officeDocument/2006/relationships/slideLayout" Target="../slideLayouts/slideLayout28.xml"/><Relationship Id="rId1" Type="http://schemas.openxmlformats.org/officeDocument/2006/relationships/tags" Target="../tags/tag38.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8.xml"/><Relationship Id="rId5" Type="http://schemas.openxmlformats.org/officeDocument/2006/relationships/image" Target="../media/image18.png"/><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image" Target="../media/image2.png"/><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7" Type="http://schemas.openxmlformats.org/officeDocument/2006/relationships/slideLayout" Target="../slideLayouts/slideLayout20.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4.jpeg"/><Relationship Id="rId11" Type="http://schemas.openxmlformats.org/officeDocument/2006/relationships/tags" Target="../tags/tag56.xml"/><Relationship Id="rId10" Type="http://schemas.openxmlformats.org/officeDocument/2006/relationships/image" Target="../media/image3.png"/><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2.xml"/><Relationship Id="rId1" Type="http://schemas.openxmlformats.org/officeDocument/2006/relationships/tags" Target="../tags/tag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5.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6.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7.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0" y="593725"/>
            <a:ext cx="9168765" cy="3069590"/>
          </a:xfrm>
          <a:prstGeom prst="rect">
            <a:avLst/>
          </a:prstGeom>
          <a:noFill/>
        </p:spPr>
        <p:txBody>
          <a:bodyPr wrap="square" rtlCol="0" anchor="t">
            <a:noAutofit/>
          </a:bodyPr>
          <a:p>
            <a:pPr marL="0" lvl="0" indent="0" algn="ctr" rtl="0">
              <a:lnSpc>
                <a:spcPct val="150000"/>
              </a:lnSpc>
              <a:spcBef>
                <a:spcPts val="0"/>
              </a:spcBef>
              <a:spcAft>
                <a:spcPts val="0"/>
              </a:spcAft>
              <a:buNone/>
            </a:pPr>
            <a:r>
              <a:rPr lang="en-US" altLang="en-GB" sz="5500" b="1">
                <a:solidFill>
                  <a:srgbClr val="000000"/>
                </a:solidFill>
                <a:latin typeface="+mj-lt"/>
                <a:cs typeface="+mj-lt"/>
                <a:sym typeface="+mn-ea"/>
              </a:rPr>
              <a:t>BÁO CÁO </a:t>
            </a:r>
            <a:endParaRPr lang="en-US" altLang="en-GB" sz="5500" b="1">
              <a:solidFill>
                <a:srgbClr val="000000"/>
              </a:solidFill>
              <a:latin typeface="+mj-lt"/>
              <a:cs typeface="+mj-lt"/>
              <a:sym typeface="+mn-ea"/>
            </a:endParaRPr>
          </a:p>
          <a:p>
            <a:pPr marL="0" lvl="0" indent="0" algn="ctr" rtl="0">
              <a:lnSpc>
                <a:spcPct val="150000"/>
              </a:lnSpc>
              <a:spcBef>
                <a:spcPts val="0"/>
              </a:spcBef>
              <a:spcAft>
                <a:spcPts val="0"/>
              </a:spcAft>
              <a:buNone/>
            </a:pPr>
            <a:r>
              <a:rPr lang="en-US" altLang="en-GB" sz="5500" b="1">
                <a:solidFill>
                  <a:srgbClr val="000000"/>
                </a:solidFill>
                <a:latin typeface="+mj-lt"/>
                <a:cs typeface="+mj-lt"/>
                <a:sym typeface="+mn-ea"/>
              </a:rPr>
              <a:t>KHÓA LUẬN TỐT NGHIỆP</a:t>
            </a:r>
            <a:endParaRPr lang="en-US" altLang="en-GB" sz="5500" b="1">
              <a:solidFill>
                <a:srgbClr val="000000"/>
              </a:solidFill>
              <a:latin typeface="+mj-lt"/>
              <a:cs typeface="+mj-lt"/>
              <a:sym typeface="+mn-ea"/>
            </a:endParaRPr>
          </a:p>
        </p:txBody>
      </p:sp>
      <p:sp>
        <p:nvSpPr>
          <p:cNvPr id="193" name="Google Shape;193;p33"/>
          <p:cNvSpPr txBox="1"/>
          <p:nvPr/>
        </p:nvSpPr>
        <p:spPr>
          <a:xfrm>
            <a:off x="4572635" y="3907790"/>
            <a:ext cx="4551045" cy="3638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panose="00000600000000000000"/>
              <a:buNone/>
              <a:defRPr sz="1600" b="0" i="0" u="none" strike="noStrike" cap="none">
                <a:solidFill>
                  <a:schemeClr val="dk1"/>
                </a:solidFill>
                <a:latin typeface="Barlow" panose="00000600000000000000"/>
                <a:ea typeface="Barlow" panose="00000600000000000000"/>
                <a:cs typeface="Barlow" panose="00000600000000000000"/>
                <a:sym typeface="Barlow" panose="00000600000000000000"/>
              </a:defRPr>
            </a:lvl1pPr>
            <a:lvl2pPr marL="914400" marR="0" lvl="1"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2pPr>
            <a:lvl3pPr marL="1371600" marR="0" lvl="2"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3pPr>
            <a:lvl4pPr marL="1828800" marR="0" lvl="3"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4pPr>
            <a:lvl5pPr marL="2286000" marR="0" lvl="4"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5pPr>
            <a:lvl6pPr marL="2743200" marR="0" lvl="5"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6pPr>
            <a:lvl7pPr marL="3200400" marR="0" lvl="6"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7pPr>
            <a:lvl8pPr marL="3657600" marR="0" lvl="7"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8pPr>
            <a:lvl9pPr marL="4114800" marR="0" lvl="8"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9pPr>
          </a:lstStyle>
          <a:p>
            <a:pPr marL="0" lvl="0" indent="0" algn="l" rtl="0">
              <a:spcBef>
                <a:spcPts val="0"/>
              </a:spcBef>
              <a:spcAft>
                <a:spcPts val="0"/>
              </a:spcAft>
              <a:buNone/>
            </a:pPr>
            <a:r>
              <a:rPr lang="en-US" altLang="en-GB">
                <a:solidFill>
                  <a:srgbClr val="000000"/>
                </a:solidFill>
                <a:latin typeface="+mj-lt"/>
                <a:cs typeface="+mj-lt"/>
              </a:rPr>
              <a:t>TRẦN TRỌNG NHÂN - 110120051 - DA20TTA</a:t>
            </a:r>
            <a:endParaRPr lang="en-US" altLang="en-GB">
              <a:solidFill>
                <a:srgbClr val="000000"/>
              </a:solidFill>
              <a:latin typeface="+mj-lt"/>
              <a:cs typeface="+mj-lt"/>
            </a:endParaRPr>
          </a:p>
        </p:txBody>
      </p:sp>
      <p:cxnSp>
        <p:nvCxnSpPr>
          <p:cNvPr id="8" name="Straight Connector 7"/>
          <p:cNvCxnSpPr/>
          <p:nvPr/>
        </p:nvCxnSpPr>
        <p:spPr>
          <a:xfrm flipV="1">
            <a:off x="4643755" y="3651885"/>
            <a:ext cx="4231640" cy="1143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3"/>
                                        </p:tgtEl>
                                        <p:attrNameLst>
                                          <p:attrName>style.visibility</p:attrName>
                                        </p:attrNameLst>
                                      </p:cBhvr>
                                      <p:to>
                                        <p:strVal val="visible"/>
                                      </p:to>
                                    </p:set>
                                    <p:anim calcmode="lin" valueType="num">
                                      <p:cBhvr additive="base">
                                        <p:cTn id="21" dur="500" fill="hold"/>
                                        <p:tgtEl>
                                          <p:spTgt spid="193"/>
                                        </p:tgtEl>
                                        <p:attrNameLst>
                                          <p:attrName>ppt_x</p:attrName>
                                        </p:attrNameLst>
                                      </p:cBhvr>
                                      <p:tavLst>
                                        <p:tav tm="0">
                                          <p:val>
                                            <p:strVal val="#ppt_x"/>
                                          </p:val>
                                        </p:tav>
                                        <p:tav tm="100000">
                                          <p:val>
                                            <p:strVal val="#ppt_x"/>
                                          </p:val>
                                        </p:tav>
                                      </p:tavLst>
                                    </p:anim>
                                    <p:anim calcmode="lin" valueType="num">
                                      <p:cBhvr additive="base">
                                        <p:cTn id="22"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custDataLst>
              <p:tags r:id="rId1"/>
            </p:custDataLst>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6"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GIỚI THIỆU VỀ FIREBASE</a:t>
            </a:r>
            <a:endParaRPr lang="en-US" sz="2000">
              <a:latin typeface="+mj-lt"/>
              <a:cs typeface="+mj-lt"/>
            </a:endParaRPr>
          </a:p>
        </p:txBody>
      </p:sp>
      <p:sp>
        <p:nvSpPr>
          <p:cNvPr id="7" name="Text Box 6"/>
          <p:cNvSpPr txBox="1"/>
          <p:nvPr/>
        </p:nvSpPr>
        <p:spPr>
          <a:xfrm>
            <a:off x="1905" y="1221105"/>
            <a:ext cx="9105265" cy="3935730"/>
          </a:xfrm>
          <a:prstGeom prst="rect">
            <a:avLst/>
          </a:prstGeom>
        </p:spPr>
        <p:txBody>
          <a:bodyPr wrap="square">
            <a:noAutofit/>
          </a:bodyPr>
          <a:p>
            <a:pPr marL="0" indent="457200" algn="just" defTabSz="266700">
              <a:lnSpc>
                <a:spcPct val="150000"/>
              </a:lnSpc>
              <a:spcAft>
                <a:spcPts val="600"/>
              </a:spcAft>
            </a:pPr>
            <a:r>
              <a:rPr lang="en-US" altLang="zh-CN" sz="2000">
                <a:latin typeface="Times New Roman" panose="02020603050405020304"/>
                <a:ea typeface="Times New Roman" panose="02020603050405020304"/>
              </a:rPr>
              <a:t>Firebase là một trong những BaaS (Backend as a Service), một dịch vụ hoạt động trên nền tảng đám mây – cloud cung cấp các giải pháp backend cho các ứng dụng web và di động được hỗ trợ bởi Google. Sử dụng các API (Application Programming Interface) và SDK (Software Development Kit) do Firebase cung cấp để kết nối với các dịch vụ ấy. </a:t>
            </a:r>
            <a:endParaRPr lang="en-US" altLang="zh-CN" sz="2000">
              <a:latin typeface="Times New Roman" panose="02020603050405020304"/>
              <a:ea typeface="Times New Roman" panose="02020603050405020304"/>
            </a:endParaRPr>
          </a:p>
          <a:p>
            <a:pPr marL="0" indent="457200" algn="just" defTabSz="266700">
              <a:lnSpc>
                <a:spcPct val="150000"/>
              </a:lnSpc>
              <a:spcAft>
                <a:spcPts val="600"/>
              </a:spcAft>
            </a:pPr>
            <a:r>
              <a:rPr lang="en-US" altLang="zh-CN" sz="2000">
                <a:latin typeface="Times New Roman" panose="02020603050405020304"/>
                <a:ea typeface="Times New Roman" panose="02020603050405020304"/>
              </a:rPr>
              <a:t>Đặc biệt, Firebase còn là dịch vụ đa năng và bảo mật cực tốt. Firebase hỗ trợ cả hai nền tảng Android và IOS.</a:t>
            </a:r>
            <a:endParaRPr lang="en-US" altLang="zh-CN" sz="2000">
              <a:latin typeface="Times New Roman" panose="02020603050405020304"/>
              <a:ea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arn(inVertical)">
                                      <p:cBhvr>
                                        <p:cTn id="13" dur="500"/>
                                        <p:tgtEl>
                                          <p:spTgt spid="7">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barn(inVertical)">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25" name="Shape 1825"/>
        <p:cNvGrpSpPr/>
        <p:nvPr/>
      </p:nvGrpSpPr>
      <p:grpSpPr>
        <a:xfrm>
          <a:off x="0" y="0"/>
          <a:ext cx="0" cy="0"/>
          <a:chOff x="0" y="0"/>
          <a:chExt cx="0" cy="0"/>
        </a:xfrm>
      </p:grpSpPr>
      <p:grpSp>
        <p:nvGrpSpPr>
          <p:cNvPr id="1828" name="Google Shape;1828;p52"/>
          <p:cNvGrpSpPr/>
          <p:nvPr/>
        </p:nvGrpSpPr>
        <p:grpSpPr>
          <a:xfrm flipH="1">
            <a:off x="692095" y="3225975"/>
            <a:ext cx="949825" cy="657750"/>
            <a:chOff x="7368350" y="1061350"/>
            <a:chExt cx="949825" cy="657750"/>
          </a:xfrm>
        </p:grpSpPr>
        <p:sp>
          <p:nvSpPr>
            <p:cNvPr id="1829" name="Google Shape;1829;p5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833" name="Google Shape;1833;p52"/>
          <p:cNvPicPr preferRelativeResize="0"/>
          <p:nvPr/>
        </p:nvPicPr>
        <p:blipFill>
          <a:blip r:embed="rId1"/>
          <a:stretch>
            <a:fillRect/>
          </a:stretch>
        </p:blipFill>
        <p:spPr>
          <a:xfrm>
            <a:off x="2276937" y="2938450"/>
            <a:ext cx="1660152" cy="1456100"/>
          </a:xfrm>
          <a:prstGeom prst="rect">
            <a:avLst/>
          </a:prstGeom>
          <a:noFill/>
          <a:ln>
            <a:noFill/>
          </a:ln>
        </p:spPr>
      </p:pic>
      <p:pic>
        <p:nvPicPr>
          <p:cNvPr id="1834" name="Google Shape;1834;p52"/>
          <p:cNvPicPr preferRelativeResize="0"/>
          <p:nvPr/>
        </p:nvPicPr>
        <p:blipFill>
          <a:blip r:embed="rId2"/>
          <a:stretch>
            <a:fillRect/>
          </a:stretch>
        </p:blipFill>
        <p:spPr>
          <a:xfrm rot="10800000" flipH="1">
            <a:off x="692112" y="663600"/>
            <a:ext cx="2369002" cy="2077799"/>
          </a:xfrm>
          <a:prstGeom prst="rect">
            <a:avLst/>
          </a:prstGeom>
          <a:noFill/>
          <a:ln>
            <a:noFill/>
          </a:ln>
        </p:spPr>
      </p:pic>
      <p:grpSp>
        <p:nvGrpSpPr>
          <p:cNvPr id="1835" name="Google Shape;1835;p52"/>
          <p:cNvGrpSpPr/>
          <p:nvPr/>
        </p:nvGrpSpPr>
        <p:grpSpPr>
          <a:xfrm>
            <a:off x="4403363" y="178825"/>
            <a:ext cx="1243875" cy="1001841"/>
            <a:chOff x="6198500" y="1668659"/>
            <a:chExt cx="1243875" cy="1001841"/>
          </a:xfrm>
        </p:grpSpPr>
        <p:sp>
          <p:nvSpPr>
            <p:cNvPr id="1836" name="Google Shape;1836;p5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42" name="Google Shape;1842;p52"/>
          <p:cNvSpPr/>
          <p:nvPr/>
        </p:nvSpPr>
        <p:spPr>
          <a:xfrm flipH="1">
            <a:off x="4922208" y="443330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43" name="Google Shape;1843;p52"/>
          <p:cNvPicPr preferRelativeResize="0"/>
          <p:nvPr>
            <p:ph type="pic" idx="2"/>
          </p:nvPr>
        </p:nvPicPr>
        <p:blipFill rotWithShape="1">
          <a:blip r:embed="rId3"/>
          <a:srcRect l="7572" r="25654" b="10865"/>
          <a:stretch>
            <a:fillRect/>
          </a:stretch>
        </p:blipFill>
        <p:spPr>
          <a:xfrm>
            <a:off x="762013" y="1075200"/>
            <a:ext cx="3363300" cy="2993100"/>
          </a:xfrm>
          <a:prstGeom prst="hexagon">
            <a:avLst>
              <a:gd name="adj" fmla="val 25000"/>
              <a:gd name="vf" fmla="val 115470"/>
            </a:avLst>
          </a:prstGeom>
        </p:spPr>
      </p:pic>
      <p:grpSp>
        <p:nvGrpSpPr>
          <p:cNvPr id="1844" name="Google Shape;1844;p52"/>
          <p:cNvGrpSpPr/>
          <p:nvPr/>
        </p:nvGrpSpPr>
        <p:grpSpPr>
          <a:xfrm>
            <a:off x="3154013" y="893507"/>
            <a:ext cx="492502" cy="434991"/>
            <a:chOff x="5233025" y="493775"/>
            <a:chExt cx="836025" cy="738400"/>
          </a:xfrm>
        </p:grpSpPr>
        <p:sp>
          <p:nvSpPr>
            <p:cNvPr id="1845" name="Google Shape;1845;p52"/>
            <p:cNvSpPr/>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2"/>
            <p:cNvSpPr/>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6" name="Google Shape;336;p43"/>
          <p:cNvSpPr txBox="1"/>
          <p:nvPr>
            <p:ph type="title"/>
            <p:custDataLst>
              <p:tags r:id="rId4"/>
            </p:custDataLst>
          </p:nvPr>
        </p:nvSpPr>
        <p:spPr>
          <a:xfrm>
            <a:off x="4765040" y="1172210"/>
            <a:ext cx="4130675" cy="2581275"/>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3600" b="1">
                <a:latin typeface="+mj-lt"/>
                <a:cs typeface="+mj-lt"/>
              </a:rPr>
              <a:t>03</a:t>
            </a:r>
            <a:br>
              <a:rPr lang="en-US" altLang="en-GB" sz="3600" b="1">
                <a:latin typeface="+mj-lt"/>
                <a:cs typeface="+mj-lt"/>
              </a:rPr>
            </a:br>
            <a:r>
              <a:rPr lang="en-US" altLang="en-GB" sz="3600" b="1">
                <a:latin typeface="+mj-lt"/>
                <a:cs typeface="+mj-lt"/>
              </a:rPr>
              <a:t>THỰC HIỆN HÓA NGHIÊN CỨU</a:t>
            </a:r>
            <a:endParaRPr lang="en-US" altLang="en-GB" sz="3600" b="1">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fill="hold"/>
                                        <p:tgtEl>
                                          <p:spTgt spid="336"/>
                                        </p:tgtEl>
                                        <p:attrNameLst>
                                          <p:attrName>ppt_x</p:attrName>
                                        </p:attrNameLst>
                                      </p:cBhvr>
                                      <p:tavLst>
                                        <p:tav tm="0">
                                          <p:val>
                                            <p:strVal val="#ppt_x"/>
                                          </p:val>
                                        </p:tav>
                                        <p:tav tm="100000">
                                          <p:val>
                                            <p:strVal val="#ppt_x"/>
                                          </p:val>
                                        </p:tav>
                                      </p:tavLst>
                                    </p:anim>
                                    <p:anim calcmode="lin" valueType="num">
                                      <p:cBhvr additive="base">
                                        <p:cTn id="8"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THỰC HIỆN HÓA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4" name="Text Box 13"/>
          <p:cNvSpPr txBox="1"/>
          <p:nvPr>
            <p:custDataLst>
              <p:tags r:id="rId3"/>
            </p:custDataLst>
          </p:nvPr>
        </p:nvSpPr>
        <p:spPr>
          <a:xfrm>
            <a:off x="3810" y="988060"/>
            <a:ext cx="914400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Ứng dụng cho phép người dùng</a:t>
            </a:r>
            <a:endParaRPr lang="en-US" sz="1600" b="1">
              <a:latin typeface="+mj-lt"/>
              <a:ea typeface="SimSun" panose="02010600030101010101" pitchFamily="2" charset="-122"/>
              <a:cs typeface="+mj-lt"/>
              <a:sym typeface="+mn-ea"/>
            </a:endParaRPr>
          </a:p>
        </p:txBody>
      </p:sp>
      <p:pic>
        <p:nvPicPr>
          <p:cNvPr id="18" name="Picture 6"/>
          <p:cNvPicPr>
            <a:picLocks noChangeAspect="1"/>
          </p:cNvPicPr>
          <p:nvPr/>
        </p:nvPicPr>
        <p:blipFill>
          <a:blip r:embed="rId4"/>
          <a:stretch>
            <a:fillRect/>
          </a:stretch>
        </p:blipFill>
        <p:spPr>
          <a:xfrm>
            <a:off x="1619885" y="1435735"/>
            <a:ext cx="6221095" cy="3418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THỰC HIỆN HÓA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4" name="Text Box 13"/>
          <p:cNvSpPr txBox="1"/>
          <p:nvPr>
            <p:custDataLst>
              <p:tags r:id="rId3"/>
            </p:custDataLst>
          </p:nvPr>
        </p:nvSpPr>
        <p:spPr>
          <a:xfrm>
            <a:off x="3810" y="988060"/>
            <a:ext cx="914400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Ứng dụng cho phép bác sĩ</a:t>
            </a:r>
            <a:endParaRPr lang="en-US" sz="1600" b="1">
              <a:latin typeface="+mj-lt"/>
              <a:ea typeface="SimSun" panose="02010600030101010101" pitchFamily="2" charset="-122"/>
              <a:cs typeface="+mj-lt"/>
              <a:sym typeface="+mn-ea"/>
            </a:endParaRPr>
          </a:p>
        </p:txBody>
      </p:sp>
      <p:pic>
        <p:nvPicPr>
          <p:cNvPr id="26" name="Picture 7"/>
          <p:cNvPicPr>
            <a:picLocks noChangeAspect="1"/>
          </p:cNvPicPr>
          <p:nvPr/>
        </p:nvPicPr>
        <p:blipFill>
          <a:blip r:embed="rId4"/>
          <a:srcRect t="9972" r="1065" b="14246"/>
          <a:stretch>
            <a:fillRect/>
          </a:stretch>
        </p:blipFill>
        <p:spPr>
          <a:xfrm>
            <a:off x="2129790" y="1482090"/>
            <a:ext cx="4915535" cy="31661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THỰC HIỆN HÓA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4" name="Text Box 13"/>
          <p:cNvSpPr txBox="1"/>
          <p:nvPr>
            <p:custDataLst>
              <p:tags r:id="rId3"/>
            </p:custDataLst>
          </p:nvPr>
        </p:nvSpPr>
        <p:spPr>
          <a:xfrm>
            <a:off x="3810" y="988060"/>
            <a:ext cx="914400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Ứng dụng cho phép quản lý quầy tiếp nhận</a:t>
            </a:r>
            <a:endParaRPr lang="en-US" sz="1600" b="1">
              <a:latin typeface="+mj-lt"/>
              <a:ea typeface="SimSun" panose="02010600030101010101" pitchFamily="2" charset="-122"/>
              <a:cs typeface="+mj-lt"/>
              <a:sym typeface="+mn-ea"/>
            </a:endParaRPr>
          </a:p>
        </p:txBody>
      </p:sp>
      <p:pic>
        <p:nvPicPr>
          <p:cNvPr id="27" name="Picture 8"/>
          <p:cNvPicPr>
            <a:picLocks noChangeAspect="1"/>
          </p:cNvPicPr>
          <p:nvPr/>
        </p:nvPicPr>
        <p:blipFill>
          <a:blip r:embed="rId4"/>
          <a:stretch>
            <a:fillRect/>
          </a:stretch>
        </p:blipFill>
        <p:spPr>
          <a:xfrm>
            <a:off x="2686685" y="1402715"/>
            <a:ext cx="3933825" cy="35979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15" name="Shape 1915"/>
        <p:cNvGrpSpPr/>
        <p:nvPr/>
      </p:nvGrpSpPr>
      <p:grpSpPr>
        <a:xfrm>
          <a:off x="0" y="0"/>
          <a:ext cx="0" cy="0"/>
          <a:chOff x="0" y="0"/>
          <a:chExt cx="0" cy="0"/>
        </a:xfrm>
      </p:grpSpPr>
      <p:sp>
        <p:nvSpPr>
          <p:cNvPr id="1918" name="Google Shape;1918;p57"/>
          <p:cNvSpPr/>
          <p:nvPr/>
        </p:nvSpPr>
        <p:spPr>
          <a:xfrm>
            <a:off x="55585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19" name="Google Shape;1919;p57"/>
          <p:cNvGrpSpPr/>
          <p:nvPr/>
        </p:nvGrpSpPr>
        <p:grpSpPr>
          <a:xfrm>
            <a:off x="5473376" y="709411"/>
            <a:ext cx="1834973" cy="3724678"/>
            <a:chOff x="5186401" y="494525"/>
            <a:chExt cx="1834973" cy="3724678"/>
          </a:xfrm>
        </p:grpSpPr>
        <p:sp>
          <p:nvSpPr>
            <p:cNvPr id="1920" name="Google Shape;1920;p57"/>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7"/>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22" name="Google Shape;1922;p57"/>
          <p:cNvPicPr preferRelativeResize="0"/>
          <p:nvPr/>
        </p:nvPicPr>
        <p:blipFill rotWithShape="1">
          <a:blip r:embed="rId1"/>
          <a:srcRect l="64909" t="21290" r="18170" b="21290"/>
          <a:stretch>
            <a:fillRect/>
          </a:stretch>
        </p:blipFill>
        <p:spPr>
          <a:xfrm>
            <a:off x="5558563" y="891935"/>
            <a:ext cx="1664598" cy="3176198"/>
          </a:xfrm>
          <a:prstGeom prst="rect">
            <a:avLst/>
          </a:prstGeom>
          <a:noFill/>
          <a:ln>
            <a:noFill/>
          </a:ln>
        </p:spPr>
      </p:pic>
      <p:sp>
        <p:nvSpPr>
          <p:cNvPr id="423" name="Google Shape;423;p48"/>
          <p:cNvSpPr txBox="1"/>
          <p:nvPr>
            <p:ph type="title"/>
            <p:custDataLst>
              <p:tags r:id="rId2"/>
            </p:custDataLst>
          </p:nvPr>
        </p:nvSpPr>
        <p:spPr>
          <a:xfrm>
            <a:off x="755650" y="1195705"/>
            <a:ext cx="4081780" cy="2752090"/>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4000">
                <a:latin typeface="+mj-lt"/>
                <a:cs typeface="+mj-lt"/>
              </a:rPr>
              <a:t>04</a:t>
            </a:r>
            <a:br>
              <a:rPr lang="en-US" altLang="en-GB" sz="4000">
                <a:latin typeface="+mj-lt"/>
                <a:cs typeface="+mj-lt"/>
              </a:rPr>
            </a:br>
            <a:r>
              <a:rPr lang="en-US" altLang="en-GB" sz="4000">
                <a:latin typeface="+mj-lt"/>
                <a:cs typeface="+mj-lt"/>
              </a:rPr>
              <a:t>KẾT QUẢ NGHIÊN CỨU</a:t>
            </a:r>
            <a:endParaRPr lang="en-US" altLang="en-GB" sz="4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gtEl>
                                        <p:attrNameLst>
                                          <p:attrName>style.visibility</p:attrName>
                                        </p:attrNameLst>
                                      </p:cBhvr>
                                      <p:to>
                                        <p:strVal val="visible"/>
                                      </p:to>
                                    </p:set>
                                    <p:anim calcmode="lin" valueType="num">
                                      <p:cBhvr additive="base">
                                        <p:cTn id="7" dur="500" fill="hold"/>
                                        <p:tgtEl>
                                          <p:spTgt spid="423"/>
                                        </p:tgtEl>
                                        <p:attrNameLst>
                                          <p:attrName>ppt_x</p:attrName>
                                        </p:attrNameLst>
                                      </p:cBhvr>
                                      <p:tavLst>
                                        <p:tav tm="0">
                                          <p:val>
                                            <p:strVal val="#ppt_x"/>
                                          </p:val>
                                        </p:tav>
                                        <p:tav tm="100000">
                                          <p:val>
                                            <p:strVal val="#ppt_x"/>
                                          </p:val>
                                        </p:tav>
                                      </p:tavLst>
                                    </p:anim>
                                    <p:anim calcmode="lin" valueType="num">
                                      <p:cBhvr additive="base">
                                        <p:cTn id="8" dur="500" fill="hold"/>
                                        <p:tgtEl>
                                          <p:spTgt spid="4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2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4.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4.1. NGƯỜI DÙNG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1" name="Picture 0"/>
          <p:cNvPicPr>
            <a:picLocks noChangeAspect="1"/>
          </p:cNvPicPr>
          <p:nvPr>
            <p:custDataLst>
              <p:tags r:id="rId4"/>
            </p:custDataLst>
          </p:nvPr>
        </p:nvPicPr>
        <p:blipFill>
          <a:blip r:embed="rId5"/>
          <a:stretch>
            <a:fillRect/>
          </a:stretch>
        </p:blipFill>
        <p:spPr>
          <a:xfrm>
            <a:off x="395605" y="1145540"/>
            <a:ext cx="1405255" cy="3137535"/>
          </a:xfrm>
          <a:prstGeom prst="rect">
            <a:avLst/>
          </a:prstGeom>
        </p:spPr>
      </p:pic>
      <p:pic>
        <p:nvPicPr>
          <p:cNvPr id="2" name="Picture 1"/>
          <p:cNvPicPr>
            <a:picLocks noChangeAspect="1"/>
          </p:cNvPicPr>
          <p:nvPr>
            <p:custDataLst>
              <p:tags r:id="rId6"/>
            </p:custDataLst>
          </p:nvPr>
        </p:nvPicPr>
        <p:blipFill>
          <a:blip r:embed="rId7"/>
          <a:stretch>
            <a:fillRect/>
          </a:stretch>
        </p:blipFill>
        <p:spPr>
          <a:xfrm>
            <a:off x="2627630" y="1145540"/>
            <a:ext cx="1402080" cy="3131185"/>
          </a:xfrm>
          <a:prstGeom prst="rect">
            <a:avLst/>
          </a:prstGeom>
        </p:spPr>
      </p:pic>
      <p:pic>
        <p:nvPicPr>
          <p:cNvPr id="3" name="Picture 2"/>
          <p:cNvPicPr>
            <a:picLocks noChangeAspect="1"/>
          </p:cNvPicPr>
          <p:nvPr>
            <p:custDataLst>
              <p:tags r:id="rId8"/>
            </p:custDataLst>
          </p:nvPr>
        </p:nvPicPr>
        <p:blipFill>
          <a:blip r:embed="rId9"/>
          <a:stretch>
            <a:fillRect/>
          </a:stretch>
        </p:blipFill>
        <p:spPr>
          <a:xfrm>
            <a:off x="7164070" y="1098550"/>
            <a:ext cx="1426210" cy="3184525"/>
          </a:xfrm>
          <a:prstGeom prst="rect">
            <a:avLst/>
          </a:prstGeom>
        </p:spPr>
      </p:pic>
      <p:pic>
        <p:nvPicPr>
          <p:cNvPr id="4" name="Picture 3"/>
          <p:cNvPicPr>
            <a:picLocks noChangeAspect="1"/>
          </p:cNvPicPr>
          <p:nvPr>
            <p:custDataLst>
              <p:tags r:id="rId10"/>
            </p:custDataLst>
          </p:nvPr>
        </p:nvPicPr>
        <p:blipFill>
          <a:blip r:embed="rId11"/>
          <a:stretch>
            <a:fillRect/>
          </a:stretch>
        </p:blipFill>
        <p:spPr>
          <a:xfrm>
            <a:off x="4892675" y="1129030"/>
            <a:ext cx="1410335" cy="3148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4.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4.2. QUẦY TIẾP NHẬN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5" name="Picture 4"/>
          <p:cNvPicPr>
            <a:picLocks noChangeAspect="1"/>
          </p:cNvPicPr>
          <p:nvPr>
            <p:custDataLst>
              <p:tags r:id="rId4"/>
            </p:custDataLst>
          </p:nvPr>
        </p:nvPicPr>
        <p:blipFill>
          <a:blip r:embed="rId5"/>
          <a:stretch>
            <a:fillRect/>
          </a:stretch>
        </p:blipFill>
        <p:spPr>
          <a:xfrm>
            <a:off x="1114425" y="1306830"/>
            <a:ext cx="1421765" cy="3175635"/>
          </a:xfrm>
          <a:prstGeom prst="rect">
            <a:avLst/>
          </a:prstGeom>
        </p:spPr>
      </p:pic>
      <p:pic>
        <p:nvPicPr>
          <p:cNvPr id="6" name="Picture 5"/>
          <p:cNvPicPr>
            <a:picLocks noChangeAspect="1"/>
          </p:cNvPicPr>
          <p:nvPr>
            <p:custDataLst>
              <p:tags r:id="rId6"/>
            </p:custDataLst>
          </p:nvPr>
        </p:nvPicPr>
        <p:blipFill>
          <a:blip r:embed="rId7"/>
          <a:stretch>
            <a:fillRect/>
          </a:stretch>
        </p:blipFill>
        <p:spPr>
          <a:xfrm>
            <a:off x="3739515" y="1131570"/>
            <a:ext cx="1500505" cy="3350895"/>
          </a:xfrm>
          <a:prstGeom prst="rect">
            <a:avLst/>
          </a:prstGeom>
        </p:spPr>
      </p:pic>
      <p:pic>
        <p:nvPicPr>
          <p:cNvPr id="7" name="Picture 6"/>
          <p:cNvPicPr>
            <a:picLocks noChangeAspect="1"/>
          </p:cNvPicPr>
          <p:nvPr>
            <p:custDataLst>
              <p:tags r:id="rId8"/>
            </p:custDataLst>
          </p:nvPr>
        </p:nvPicPr>
        <p:blipFill>
          <a:blip r:embed="rId9"/>
          <a:stretch>
            <a:fillRect/>
          </a:stretch>
        </p:blipFill>
        <p:spPr>
          <a:xfrm>
            <a:off x="6442710" y="988060"/>
            <a:ext cx="1575435" cy="3517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4.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4.3. BÁC SĨ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1" name="Picture 0"/>
          <p:cNvPicPr>
            <a:picLocks noChangeAspect="1"/>
          </p:cNvPicPr>
          <p:nvPr>
            <p:custDataLst>
              <p:tags r:id="rId4"/>
            </p:custDataLst>
          </p:nvPr>
        </p:nvPicPr>
        <p:blipFill>
          <a:blip r:embed="rId5"/>
          <a:stretch>
            <a:fillRect/>
          </a:stretch>
        </p:blipFill>
        <p:spPr>
          <a:xfrm>
            <a:off x="3825240" y="868680"/>
            <a:ext cx="1744345" cy="3897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custDataLst>
                <p:tags r:id="rId1"/>
              </p:custDataLst>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custDataLst>
                <p:tags r:id="rId2"/>
              </p:custDataLst>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custDataLst>
                <p:tags r:id="rId3"/>
              </p:custDataLst>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custDataLst>
                <p:tags r:id="rId4"/>
              </p:custDataLst>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custDataLst>
                <p:tags r:id="rId5"/>
              </p:custDataLst>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custDataLst>
                <p:tags r:id="rId6"/>
              </p:custDataLst>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custDataLst>
              <p:tags r:id="rId7"/>
            </p:custDataLst>
          </p:nvPr>
        </p:nvPicPr>
        <p:blipFill>
          <a:blip r:embed="rId8"/>
          <a:stretch>
            <a:fillRect/>
          </a:stretch>
        </p:blipFill>
        <p:spPr>
          <a:xfrm>
            <a:off x="6611563" y="766625"/>
            <a:ext cx="1660152" cy="1456100"/>
          </a:xfrm>
          <a:prstGeom prst="rect">
            <a:avLst/>
          </a:prstGeom>
          <a:noFill/>
          <a:ln>
            <a:noFill/>
          </a:ln>
        </p:spPr>
      </p:pic>
      <p:pic>
        <p:nvPicPr>
          <p:cNvPr id="1553" name="Google Shape;1553;p41"/>
          <p:cNvPicPr preferRelativeResize="0"/>
          <p:nvPr>
            <p:custDataLst>
              <p:tags r:id="rId9"/>
            </p:custDataLst>
          </p:nvPr>
        </p:nvPicPr>
        <p:blipFill>
          <a:blip r:embed="rId10"/>
          <a:stretch>
            <a:fillRect/>
          </a:stretch>
        </p:blipFill>
        <p:spPr>
          <a:xfrm>
            <a:off x="4908412" y="2454925"/>
            <a:ext cx="2369002" cy="2077799"/>
          </a:xfrm>
          <a:prstGeom prst="rect">
            <a:avLst/>
          </a:prstGeom>
          <a:noFill/>
          <a:ln>
            <a:noFill/>
          </a:ln>
        </p:spPr>
      </p:pic>
      <p:pic>
        <p:nvPicPr>
          <p:cNvPr id="1554" name="Google Shape;1554;p41"/>
          <p:cNvPicPr preferRelativeResize="0"/>
          <p:nvPr>
            <p:ph type="pic" idx="3"/>
            <p:custDataLst>
              <p:tags r:id="rId11"/>
            </p:custDataLst>
          </p:nvPr>
        </p:nvPicPr>
        <p:blipFill rotWithShape="1">
          <a:blip r:embed="rId12"/>
          <a:srcRect l="15590" t="10793" r="17582"/>
          <a:stretch>
            <a:fillRect/>
          </a:stretch>
        </p:blipFill>
        <p:spPr>
          <a:xfrm flipH="1">
            <a:off x="4999325" y="1075200"/>
            <a:ext cx="3363300" cy="2993100"/>
          </a:xfrm>
          <a:prstGeom prst="hexagon">
            <a:avLst>
              <a:gd name="adj" fmla="val 25000"/>
              <a:gd name="vf" fmla="val 115470"/>
            </a:avLst>
          </a:prstGeom>
        </p:spPr>
      </p:pic>
      <p:grpSp>
        <p:nvGrpSpPr>
          <p:cNvPr id="1555" name="Google Shape;1555;p41"/>
          <p:cNvGrpSpPr/>
          <p:nvPr/>
        </p:nvGrpSpPr>
        <p:grpSpPr>
          <a:xfrm>
            <a:off x="5075063" y="1560494"/>
            <a:ext cx="492502" cy="434991"/>
            <a:chOff x="5233025" y="493775"/>
            <a:chExt cx="836025" cy="738400"/>
          </a:xfrm>
        </p:grpSpPr>
        <p:sp>
          <p:nvSpPr>
            <p:cNvPr id="1556" name="Google Shape;1556;p41"/>
            <p:cNvSpPr/>
            <p:nvPr>
              <p:custDataLst>
                <p:tags r:id="rId13"/>
              </p:custDataLst>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7" name="Google Shape;1557;p41"/>
            <p:cNvSpPr/>
            <p:nvPr>
              <p:custDataLst>
                <p:tags r:id="rId14"/>
              </p:custDataLst>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sp>
        <p:nvSpPr>
          <p:cNvPr id="1558" name="Google Shape;1558;p41"/>
          <p:cNvSpPr/>
          <p:nvPr>
            <p:custDataLst>
              <p:tags r:id="rId15"/>
            </p:custDataLst>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5" name="Google Shape;280;p39"/>
          <p:cNvSpPr txBox="1"/>
          <p:nvPr>
            <p:ph type="title"/>
            <p:custDataLst>
              <p:tags r:id="rId16"/>
            </p:custDataLst>
          </p:nvPr>
        </p:nvSpPr>
        <p:spPr>
          <a:xfrm>
            <a:off x="323850" y="415290"/>
            <a:ext cx="3968115" cy="4120515"/>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4400">
                <a:latin typeface="+mj-lt"/>
                <a:cs typeface="+mj-lt"/>
              </a:rPr>
              <a:t>05</a:t>
            </a:r>
            <a:br>
              <a:rPr lang="en-US" altLang="en-GB" sz="4400">
                <a:latin typeface="+mj-lt"/>
                <a:cs typeface="+mj-lt"/>
              </a:rPr>
            </a:br>
            <a:r>
              <a:rPr lang="en-US" altLang="en-GB" sz="4400">
                <a:latin typeface="+mj-lt"/>
                <a:cs typeface="+mj-lt"/>
              </a:rPr>
              <a:t>KẾT LUẬN </a:t>
            </a:r>
            <a:br>
              <a:rPr lang="en-US" altLang="en-GB" sz="4400">
                <a:latin typeface="+mj-lt"/>
                <a:cs typeface="+mj-lt"/>
              </a:rPr>
            </a:br>
            <a:r>
              <a:rPr lang="en-US" altLang="en-GB" sz="4400">
                <a:latin typeface="+mj-lt"/>
                <a:cs typeface="+mj-lt"/>
              </a:rPr>
              <a:t>VÀ HƯỚNG PHÁT TRIỂN</a:t>
            </a:r>
            <a:endParaRPr lang="en-US" altLang="en-GB" sz="4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9" descr="C:\Users\ACER\Downloads\logoTVU-removebg-preview.pnglogoTVU-removebg-preview"/>
          <p:cNvPicPr>
            <a:picLocks noChangeAspect="1" noChangeArrowheads="1"/>
          </p:cNvPicPr>
          <p:nvPr>
            <p:custDataLst>
              <p:tags r:id="rId1"/>
            </p:custDataLst>
          </p:nvPr>
        </p:nvPicPr>
        <p:blipFill>
          <a:blip r:embed="rId2"/>
          <a:srcRect t="1093" b="1093"/>
          <a:stretch>
            <a:fillRect/>
          </a:stretch>
        </p:blipFill>
        <p:spPr bwMode="auto">
          <a:xfrm>
            <a:off x="4330174" y="760314"/>
            <a:ext cx="483652" cy="4735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8"/>
          <p:cNvSpPr txBox="1">
            <a:spLocks noChangeArrowheads="1"/>
          </p:cNvSpPr>
          <p:nvPr>
            <p:custDataLst>
              <p:tags r:id="rId3"/>
            </p:custDataLst>
          </p:nvPr>
        </p:nvSpPr>
        <p:spPr bwMode="auto">
          <a:xfrm>
            <a:off x="810273" y="3525653"/>
            <a:ext cx="2890358" cy="878259"/>
          </a:xfrm>
          <a:prstGeom prst="rect">
            <a:avLst/>
          </a:prstGeom>
          <a:noFill/>
          <a:ln>
            <a:noFill/>
          </a:ln>
        </p:spPr>
        <p:txBody>
          <a:bodyPr vert="horz" wrap="square" lIns="91440" tIns="45720" rIns="91440" bIns="45720" numCol="1" anchor="t" anchorCtr="0" compatLnSpc="1"/>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rgbClr val="000000"/>
                </a:solidFill>
                <a:latin typeface="+mn-lt"/>
                <a:ea typeface="Times New Roman" panose="02020603050405020304" charset="0"/>
                <a:cs typeface="+mn-lt"/>
              </a:rPr>
              <a:t>Giáo viên hướng dẫn:</a:t>
            </a:r>
            <a:endParaRPr lang="en-US" altLang="vi-VN" sz="1800" smtClean="0">
              <a:solidFill>
                <a:srgbClr val="000000"/>
              </a:solidFill>
              <a:latin typeface="+mn-lt"/>
              <a:ea typeface="Times New Roman" panose="02020603050405020304" charset="0"/>
              <a:cs typeface="+mn-lt"/>
            </a:endParaRPr>
          </a:p>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rgbClr val="000000"/>
                </a:solidFill>
                <a:latin typeface="+mn-lt"/>
                <a:ea typeface="Times New Roman" panose="02020603050405020304" charset="0"/>
                <a:cs typeface="+mn-lt"/>
              </a:rPr>
              <a:t>ThS. Phạm Minh Đương</a:t>
            </a:r>
            <a:endParaRPr lang="en-US" altLang="vi-VN" sz="1800" smtClean="0">
              <a:solidFill>
                <a:srgbClr val="000000"/>
              </a:solidFill>
              <a:latin typeface="+mn-lt"/>
              <a:ea typeface="Times New Roman" panose="02020603050405020304" charset="0"/>
              <a:cs typeface="+mn-lt"/>
            </a:endParaRPr>
          </a:p>
        </p:txBody>
      </p:sp>
      <p:sp>
        <p:nvSpPr>
          <p:cNvPr id="20" name="Text Box 7"/>
          <p:cNvSpPr txBox="1">
            <a:spLocks noChangeArrowheads="1"/>
          </p:cNvSpPr>
          <p:nvPr>
            <p:custDataLst>
              <p:tags r:id="rId4"/>
            </p:custDataLst>
          </p:nvPr>
        </p:nvSpPr>
        <p:spPr bwMode="auto">
          <a:xfrm>
            <a:off x="5692775" y="3579495"/>
            <a:ext cx="3031490" cy="1012825"/>
          </a:xfrm>
          <a:prstGeom prst="rect">
            <a:avLst/>
          </a:prstGeom>
          <a:noFill/>
          <a:ln>
            <a:noFill/>
          </a:ln>
        </p:spPr>
        <p:txBody>
          <a:bodyPr vert="horz" wrap="square" lIns="91440" tIns="45720" rIns="91440" bIns="45720" numCol="1" anchor="t" anchorCtr="0" compatLnSpc="1"/>
          <a:p>
            <a:pPr eaLnBrk="0" fontAlgn="base" hangingPunct="0">
              <a:lnSpc>
                <a:spcPct val="150000"/>
              </a:lnSpc>
              <a:spcBef>
                <a:spcPct val="0"/>
              </a:spcBef>
              <a:spcAft>
                <a:spcPct val="0"/>
              </a:spcAft>
              <a:buClrTx/>
            </a:pPr>
            <a:r>
              <a:rPr lang="en-US" altLang="vi-VN" sz="1800" dirty="0" err="1" smtClean="0">
                <a:solidFill>
                  <a:srgbClr val="000000"/>
                </a:solidFill>
                <a:latin typeface="+mn-lt"/>
                <a:ea typeface="Times New Roman" panose="02020603050405020304" charset="0"/>
                <a:cs typeface="+mn-lt"/>
              </a:rPr>
              <a:t>Sinh</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viên</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thực</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hiện</a:t>
            </a:r>
            <a:r>
              <a:rPr lang="en-US" altLang="vi-VN" sz="1800" dirty="0" smtClean="0">
                <a:solidFill>
                  <a:srgbClr val="000000"/>
                </a:solidFill>
                <a:latin typeface="+mn-lt"/>
                <a:ea typeface="Times New Roman" panose="02020603050405020304" charset="0"/>
                <a:cs typeface="+mn-lt"/>
              </a:rPr>
              <a:t>:</a:t>
            </a:r>
            <a:endParaRPr lang="en-US" altLang="vi-VN" sz="1800" dirty="0" smtClean="0">
              <a:solidFill>
                <a:srgbClr val="000000"/>
              </a:solidFill>
              <a:latin typeface="+mn-lt"/>
              <a:ea typeface="Times New Roman" panose="02020603050405020304" charset="0"/>
              <a:cs typeface="+mn-lt"/>
            </a:endParaRPr>
          </a:p>
          <a:p>
            <a:pPr eaLnBrk="0" fontAlgn="base" hangingPunct="0">
              <a:lnSpc>
                <a:spcPct val="150000"/>
              </a:lnSpc>
              <a:spcBef>
                <a:spcPct val="0"/>
              </a:spcBef>
              <a:spcAft>
                <a:spcPct val="0"/>
              </a:spcAft>
              <a:buClrTx/>
            </a:pPr>
            <a:r>
              <a:rPr lang="en-US" altLang="vi-VN" sz="1600" dirty="0" smtClean="0">
                <a:solidFill>
                  <a:srgbClr val="000000"/>
                </a:solidFill>
                <a:latin typeface="+mn-lt"/>
                <a:ea typeface="Times New Roman" panose="02020603050405020304" charset="0"/>
                <a:cs typeface="+mn-lt"/>
              </a:rPr>
              <a:t>110120051 -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Trần</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Trọng</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Nhân</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endPar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1" name="Rectangle 20"/>
          <p:cNvSpPr>
            <a:spLocks noChangeArrowheads="1"/>
          </p:cNvSpPr>
          <p:nvPr>
            <p:custDataLst>
              <p:tags r:id="rId5"/>
            </p:custDataLst>
          </p:nvPr>
        </p:nvSpPr>
        <p:spPr bwMode="auto">
          <a:xfrm>
            <a:off x="0" y="-23818"/>
            <a:ext cx="9144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0" u="none" strike="noStrike" cap="none" normalizeH="0" baseline="0" dirty="0" smtClean="0">
                <a:ln>
                  <a:noFill/>
                </a:ln>
                <a:solidFill>
                  <a:srgbClr val="000000"/>
                </a:solidFill>
                <a:effectLst/>
                <a:latin typeface="+mn-lt"/>
                <a:ea typeface="Times New Roman" panose="02020603050405020304" charset="0"/>
                <a:cs typeface="+mn-lt"/>
              </a:rPr>
              <a:t>KHOA KỸ THUẬT VÀ CÔNG NGHỆ</a:t>
            </a:r>
            <a:endParaRPr kumimoji="0" lang="vi-VN" altLang="vi-VN" b="0" u="none" strike="noStrike" cap="none" normalizeH="0" baseline="0" dirty="0" smtClean="0">
              <a:ln>
                <a:noFill/>
              </a:ln>
              <a:solidFill>
                <a:srgbClr val="000000"/>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1" u="none" strike="noStrike" cap="none" normalizeH="0" baseline="0" dirty="0" smtClean="0">
                <a:ln>
                  <a:noFill/>
                </a:ln>
                <a:solidFill>
                  <a:srgbClr val="000000"/>
                </a:solidFill>
                <a:effectLst/>
                <a:latin typeface="+mn-lt"/>
                <a:ea typeface="Times New Roman" panose="02020603050405020304" charset="0"/>
                <a:cs typeface="+mn-lt"/>
              </a:rPr>
              <a:t>BỘ MÔN CÔNG NGHỆ THÔNG TIN</a:t>
            </a:r>
            <a:endParaRPr kumimoji="0" lang="en-US" altLang="vi-VN" b="1"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2" name="Rectangle 21"/>
          <p:cNvSpPr>
            <a:spLocks noChangeArrowheads="1"/>
          </p:cNvSpPr>
          <p:nvPr>
            <p:custDataLst>
              <p:tags r:id="rId6"/>
            </p:custDataLst>
          </p:nvPr>
        </p:nvSpPr>
        <p:spPr bwMode="auto">
          <a:xfrm>
            <a:off x="0" y="1173693"/>
            <a:ext cx="9143999" cy="21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algn="ctr" eaLnBrk="0" fontAlgn="base" hangingPunct="0">
              <a:lnSpc>
                <a:spcPct val="150000"/>
              </a:lnSpc>
              <a:spcBef>
                <a:spcPct val="0"/>
              </a:spcBef>
              <a:spcAft>
                <a:spcPct val="0"/>
              </a:spcAft>
              <a:buClrTx/>
              <a:buFontTx/>
              <a:buNone/>
            </a:pPr>
            <a:r>
              <a:rPr kumimoji="0" lang="en-US" altLang="vi-VN" sz="2000" b="1" u="none" strike="noStrike" cap="none" normalizeH="0" baseline="0" dirty="0" err="1" smtClean="0">
                <a:ln>
                  <a:noFill/>
                </a:ln>
                <a:solidFill>
                  <a:srgbClr val="000000"/>
                </a:solidFill>
                <a:effectLst/>
                <a:latin typeface="+mn-lt"/>
                <a:ea typeface="Times New Roman" panose="02020603050405020304" charset="0"/>
                <a:cs typeface="+mn-lt"/>
              </a:rPr>
              <a:t>BÁO CÁO KHÓA LUẬN TỐT NGHIỆP</a:t>
            </a:r>
            <a:endParaRPr kumimoji="0" lang="en-US" altLang="vi-VN" sz="2000" b="1" u="none" strike="noStrike" cap="none" normalizeH="0" baseline="0" dirty="0" smtClean="0">
              <a:ln>
                <a:noFill/>
              </a:ln>
              <a:solidFill>
                <a:srgbClr val="000000"/>
              </a:solidFill>
              <a:effectLst/>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000" b="1" dirty="0" err="1" smtClean="0">
                <a:solidFill>
                  <a:srgbClr val="000000"/>
                </a:solidFill>
                <a:latin typeface="+mn-lt"/>
                <a:cs typeface="+mn-lt"/>
              </a:rPr>
              <a:t>Đề</a:t>
            </a:r>
            <a:r>
              <a:rPr lang="en-US" altLang="vi-VN" sz="2000" b="1" dirty="0" smtClean="0">
                <a:solidFill>
                  <a:srgbClr val="000000"/>
                </a:solidFill>
                <a:latin typeface="+mn-lt"/>
                <a:cs typeface="+mn-lt"/>
              </a:rPr>
              <a:t> </a:t>
            </a:r>
            <a:r>
              <a:rPr lang="en-US" altLang="vi-VN" sz="2000" b="1" dirty="0" err="1" smtClean="0">
                <a:solidFill>
                  <a:srgbClr val="000000"/>
                </a:solidFill>
                <a:latin typeface="+mn-lt"/>
                <a:cs typeface="+mn-lt"/>
              </a:rPr>
              <a:t>tài</a:t>
            </a:r>
            <a:endParaRPr kumimoji="0" lang="vi-VN" altLang="vi-VN" sz="2000" b="1" u="none" strike="noStrike" cap="none" normalizeH="0" baseline="0" dirty="0" smtClean="0">
              <a:ln>
                <a:noFill/>
              </a:ln>
              <a:solidFill>
                <a:srgbClr val="000000"/>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rgbClr val="000000"/>
                </a:solidFill>
                <a:latin typeface="+mn-lt"/>
                <a:ea typeface="Times New Roman" panose="02020603050405020304" charset="0"/>
                <a:cs typeface="+mn-lt"/>
              </a:rPr>
              <a:t>PHÁT TRIỂN ỨNG DỤNG </a:t>
            </a:r>
            <a:endParaRPr lang="en-US" altLang="vi-VN" sz="2400" b="1" smtClean="0">
              <a:solidFill>
                <a:srgbClr val="000000"/>
              </a:solidFill>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rgbClr val="000000"/>
                </a:solidFill>
                <a:latin typeface="+mn-lt"/>
                <a:ea typeface="Times New Roman" panose="02020603050405020304" charset="0"/>
                <a:cs typeface="+mn-lt"/>
              </a:rPr>
              <a:t>ĐĂNG KÝ LỊCH KHÁM BỆNH CHO PHÒNG KHÁM</a:t>
            </a:r>
            <a:endParaRPr kumimoji="0" lang="en-US" altLang="vi-VN" sz="2400" b="1"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3" name="Rectangle 22"/>
          <p:cNvSpPr>
            <a:spLocks noChangeArrowheads="1"/>
          </p:cNvSpPr>
          <p:nvPr>
            <p:custDataLst>
              <p:tags r:id="rId7"/>
            </p:custDataLst>
          </p:nvPr>
        </p:nvSpPr>
        <p:spPr bwMode="auto">
          <a:xfrm>
            <a:off x="2638418" y="4774060"/>
            <a:ext cx="3524250" cy="29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Trà</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Vinh</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300" b="0" u="none" strike="noStrike" cap="none" normalizeH="0" baseline="0" err="1" smtClean="0">
                <a:ln>
                  <a:noFill/>
                </a:ln>
                <a:solidFill>
                  <a:srgbClr val="000000"/>
                </a:solidFill>
                <a:effectLst/>
                <a:latin typeface="+mn-lt"/>
                <a:ea typeface="Times New Roman" panose="02020603050405020304" charset="0"/>
                <a:cs typeface="+mn-lt"/>
              </a:rPr>
              <a:t>tháng</a:t>
            </a:r>
            <a:r>
              <a:rPr kumimoji="0" lang="en-US" altLang="vi-VN" sz="1300" b="0" u="none" strike="noStrike" cap="none" normalizeH="0" baseline="0" smtClean="0">
                <a:ln>
                  <a:noFill/>
                </a:ln>
                <a:solidFill>
                  <a:srgbClr val="000000"/>
                </a:solidFill>
                <a:effectLst/>
                <a:latin typeface="+mn-lt"/>
                <a:ea typeface="Times New Roman" panose="02020603050405020304" charset="0"/>
                <a:cs typeface="+mn-lt"/>
              </a:rPr>
              <a:t> 7 </a:t>
            </a: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năm</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2024</a:t>
            </a:r>
            <a:endPar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bldLvl="0" animBg="1"/>
      <p:bldP spid="22" grpId="0" bldLvl="0" animBg="1"/>
      <p:bldP spid="23" grpId="0" bldLvl="0" animBg="1"/>
      <p:bldP spid="19" grpId="1"/>
      <p:bldP spid="20" grpId="1"/>
      <p:bldP spid="21" grpId="1" animBg="1"/>
      <p:bldP spid="22" grpId="1" animBg="1"/>
      <p:bldP spid="2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custDataLst>
              <p:tags r:id="rId1"/>
            </p:custDataLst>
          </p:nvPr>
        </p:nvSpPr>
        <p:spPr>
          <a:xfrm>
            <a:off x="0" y="0"/>
            <a:ext cx="9144635" cy="572770"/>
          </a:xfrm>
        </p:spPr>
        <p:txBody>
          <a:bodyPr/>
          <a:p>
            <a:r>
              <a:rPr lang="en-US">
                <a:latin typeface="+mj-lt"/>
                <a:cs typeface="+mj-lt"/>
              </a:rPr>
              <a:t>5. KẾT LUẬN VÀ HƯỚNG PHÁT TRIỂN</a:t>
            </a:r>
            <a:endParaRPr lang="en-US">
              <a:latin typeface="+mj-lt"/>
              <a:cs typeface="+mj-lt"/>
            </a:endParaRPr>
          </a:p>
        </p:txBody>
      </p:sp>
      <p:sp>
        <p:nvSpPr>
          <p:cNvPr id="100" name="Text Box 99"/>
          <p:cNvSpPr txBox="1"/>
          <p:nvPr>
            <p:custDataLst>
              <p:tags r:id="rId2"/>
            </p:custDataLst>
          </p:nvPr>
        </p:nvSpPr>
        <p:spPr>
          <a:xfrm>
            <a:off x="3810" y="572770"/>
            <a:ext cx="9140825" cy="457263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Về mặt kiến thức: </a:t>
            </a:r>
            <a:endParaRPr lang="en-US" sz="1600" b="1">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Qua quá trình phát triển ứng dụng, giúp tôi nắm vững được nhiều kiến thức lý thuyết quan trọng về thiết kế phần mềm. Việc áp dụng những kiến thức này vào thực tế giúp tôi hiểu rõ hơn về quy trình phát triển phần mềm từ khâu lập kế hoạch đến triển khai.</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Thiết kế được CSDL tương đối hoàn chỉnh, đáp ứng hiệu quả cho việc thiết kế phần mềm.</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Về kết quả thực hiện: </a:t>
            </a:r>
            <a:r>
              <a:rPr lang="en-US" sz="1600">
                <a:latin typeface="+mj-lt"/>
                <a:ea typeface="SimSun" panose="02010600030101010101" pitchFamily="2" charset="-122"/>
                <a:cs typeface="+mj-lt"/>
                <a:sym typeface="+mn-ea"/>
              </a:rPr>
              <a:t>Ứng dụng đã đáp ứng hầu hết các yêu cầu đặt ra.</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Hạn chế:</a:t>
            </a:r>
            <a:endParaRPr lang="en-US" sz="1600" b="1">
              <a:latin typeface="+mj-lt"/>
              <a:ea typeface="SimSun" panose="02010600030101010101" pitchFamily="2" charset="-122"/>
              <a:cs typeface="+mj-lt"/>
              <a:sym typeface="+mn-ea"/>
            </a:endParaRPr>
          </a:p>
          <a:p>
            <a:pPr marL="457200" lvl="1" indent="457200">
              <a:lnSpc>
                <a:spcPct val="150000"/>
              </a:lnSpc>
            </a:pPr>
            <a:r>
              <a:rPr lang="en-US" sz="1600">
                <a:latin typeface="+mj-lt"/>
                <a:ea typeface="SimSun" panose="02010600030101010101" pitchFamily="2" charset="-122"/>
                <a:cs typeface="+mj-lt"/>
                <a:sym typeface="+mn-ea"/>
              </a:rPr>
              <a:t>Giao diện chưa bắt mắt, vẫn còn một số thao tác thừa.</a:t>
            </a:r>
            <a:endParaRPr lang="en-US" sz="1600">
              <a:latin typeface="+mj-lt"/>
              <a:ea typeface="SimSun" panose="02010600030101010101" pitchFamily="2" charset="-122"/>
              <a:cs typeface="+mj-lt"/>
              <a:sym typeface="+mn-ea"/>
            </a:endParaRPr>
          </a:p>
          <a:p>
            <a:pPr marL="457200" lvl="1" indent="6985">
              <a:lnSpc>
                <a:spcPct val="150000"/>
              </a:lnSpc>
            </a:pPr>
            <a:r>
              <a:rPr lang="en-US" sz="1600" b="1">
                <a:latin typeface="+mj-lt"/>
                <a:ea typeface="SimSun" panose="02010600030101010101" pitchFamily="2" charset="-122"/>
                <a:cs typeface="+mj-lt"/>
                <a:sym typeface="+mn-ea"/>
              </a:rPr>
              <a:t>Hướng phát triển:</a:t>
            </a:r>
            <a:endParaRPr lang="en-US" sz="1600" b="1">
              <a:latin typeface="+mj-lt"/>
              <a:ea typeface="SimSun" panose="02010600030101010101" pitchFamily="2" charset="-122"/>
              <a:cs typeface="+mj-lt"/>
              <a:sym typeface="+mn-ea"/>
            </a:endParaRPr>
          </a:p>
          <a:p>
            <a:pPr marL="914400" lvl="2" indent="0">
              <a:lnSpc>
                <a:spcPct val="150000"/>
              </a:lnSpc>
            </a:pPr>
            <a:r>
              <a:rPr lang="en-US" sz="1600">
                <a:latin typeface="+mj-lt"/>
                <a:ea typeface="SimSun" panose="02010600030101010101" pitchFamily="2" charset="-122"/>
                <a:cs typeface="+mj-lt"/>
                <a:sym typeface="+mn-ea"/>
              </a:rPr>
              <a:t>Khắc phục hạn chế của ứng dụng.</a:t>
            </a:r>
            <a:endParaRPr lang="en-US" sz="1600">
              <a:latin typeface="+mj-lt"/>
              <a:ea typeface="SimSun" panose="02010600030101010101" pitchFamily="2" charset="-122"/>
              <a:cs typeface="+mj-lt"/>
              <a:sym typeface="+mn-ea"/>
            </a:endParaRPr>
          </a:p>
          <a:p>
            <a:pPr marL="914400" lvl="2" indent="0">
              <a:lnSpc>
                <a:spcPct val="150000"/>
              </a:lnSpc>
            </a:pPr>
            <a:r>
              <a:rPr lang="en-US" sz="1600">
                <a:latin typeface="+mj-lt"/>
                <a:ea typeface="SimSun" panose="02010600030101010101" pitchFamily="2" charset="-122"/>
                <a:cs typeface="+mj-lt"/>
                <a:sym typeface="+mn-ea"/>
              </a:rPr>
              <a:t>Thêm các tính năng như: thông báo, gửi mail.</a:t>
            </a:r>
            <a:endParaRPr lang="en-US" sz="1600">
              <a:latin typeface="+mj-lt"/>
              <a:ea typeface="SimSun" panose="02010600030101010101" pitchFamily="2" charset="-122"/>
              <a:cs typeface="+mj-lt"/>
              <a:sym typeface="+mn-ea"/>
            </a:endParaRPr>
          </a:p>
          <a:p>
            <a:pPr marL="914400" lvl="2" indent="0">
              <a:lnSpc>
                <a:spcPct val="150000"/>
              </a:lnSpc>
            </a:pPr>
            <a:r>
              <a:rPr lang="en-US" sz="1600">
                <a:latin typeface="+mj-lt"/>
                <a:ea typeface="SimSun" panose="02010600030101010101" pitchFamily="2" charset="-122"/>
                <a:cs typeface="+mj-lt"/>
                <a:sym typeface="+mn-ea"/>
              </a:rPr>
              <a:t>Mở rộng quy mô của ứng dụng.</a:t>
            </a:r>
            <a:endParaRPr lang="en-US" sz="1600">
              <a:latin typeface="+mj-lt"/>
              <a:ea typeface="SimSun" panose="02010600030101010101" pitchFamily="2" charset="-122"/>
              <a:cs typeface="+mj-lt"/>
              <a:sym typeface="+mn-ea"/>
            </a:endParaRPr>
          </a:p>
          <a:p>
            <a:pPr marL="457200" lvl="1" indent="6985">
              <a:lnSpc>
                <a:spcPct val="150000"/>
              </a:lnSpc>
            </a:pPr>
            <a:endParaRPr lang="en-US" sz="16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635"/>
            <a:ext cx="9093200" cy="5161915"/>
          </a:xfrm>
          <a:prstGeom prst="rect">
            <a:avLst/>
          </a:prstGeom>
          <a:noFill/>
        </p:spPr>
        <p:txBody>
          <a:bodyPr wrap="square" rtlCol="0">
            <a:noAutofit/>
          </a:bodyPr>
          <a:p>
            <a:pPr algn="ctr">
              <a:lnSpc>
                <a:spcPct val="230000"/>
              </a:lnSpc>
            </a:pPr>
            <a:r>
              <a:rPr lang="en-US" sz="10000" b="1">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CẢM ƠN</a:t>
            </a:r>
            <a:endParaRPr lang="en-US" sz="10000" b="1">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00" name="Shape 1500"/>
        <p:cNvGrpSpPr/>
        <p:nvPr/>
      </p:nvGrpSpPr>
      <p:grpSpPr>
        <a:xfrm>
          <a:off x="0" y="0"/>
          <a:ext cx="0" cy="0"/>
          <a:chOff x="0" y="0"/>
          <a:chExt cx="0" cy="0"/>
        </a:xfrm>
      </p:grpSpPr>
      <p:sp>
        <p:nvSpPr>
          <p:cNvPr id="1215" name="Google Shape;1215;p32"/>
          <p:cNvSpPr/>
          <p:nvPr/>
        </p:nvSpPr>
        <p:spPr>
          <a:xfrm>
            <a:off x="1607820" y="69850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16" name="Google Shape;1216;p32"/>
          <p:cNvSpPr/>
          <p:nvPr/>
        </p:nvSpPr>
        <p:spPr>
          <a:xfrm>
            <a:off x="1608455" y="152781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17" name="Google Shape;1217;p32"/>
          <p:cNvSpPr/>
          <p:nvPr/>
        </p:nvSpPr>
        <p:spPr>
          <a:xfrm>
            <a:off x="1607820" y="235712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18" name="Google Shape;1218;p32"/>
          <p:cNvSpPr/>
          <p:nvPr/>
        </p:nvSpPr>
        <p:spPr>
          <a:xfrm>
            <a:off x="1607820" y="3223895"/>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21" name="Google Shape;1221;p32"/>
          <p:cNvSpPr txBox="1"/>
          <p:nvPr>
            <p:ph type="title" idx="2"/>
          </p:nvPr>
        </p:nvSpPr>
        <p:spPr>
          <a:xfrm>
            <a:off x="1400175" y="772160"/>
            <a:ext cx="1159510" cy="573405"/>
          </a:xfrm>
          <a:prstGeom prst="rect">
            <a:avLst/>
          </a:prstGeom>
        </p:spPr>
        <p:txBody>
          <a:bodyPr spcFirstLastPara="1" wrap="square" lIns="91425" tIns="91425" rIns="91425" bIns="91425" anchor="ctr" anchorCtr="0">
            <a:noAutofit/>
          </a:bodyPr>
          <a:p>
            <a:pPr marL="0" lvl="0" indent="0" algn="ctr" rtl="0">
              <a:spcBef>
                <a:spcPts val="0"/>
              </a:spcBef>
              <a:spcAft>
                <a:spcPts val="0"/>
              </a:spcAft>
              <a:buSzPts val="990"/>
              <a:buNone/>
            </a:pPr>
            <a:r>
              <a:rPr lang="en-GB" sz="2400">
                <a:solidFill>
                  <a:srgbClr val="000000"/>
                </a:solidFill>
                <a:latin typeface="+mj-lt"/>
                <a:cs typeface="+mj-lt"/>
              </a:rPr>
              <a:t>01</a:t>
            </a:r>
            <a:endParaRPr lang="en-GB" sz="2400">
              <a:solidFill>
                <a:srgbClr val="000000"/>
              </a:solidFill>
              <a:latin typeface="+mj-lt"/>
              <a:cs typeface="+mj-lt"/>
            </a:endParaRPr>
          </a:p>
        </p:txBody>
      </p:sp>
      <p:sp>
        <p:nvSpPr>
          <p:cNvPr id="1222" name="Google Shape;1222;p32"/>
          <p:cNvSpPr txBox="1"/>
          <p:nvPr/>
        </p:nvSpPr>
        <p:spPr>
          <a:xfrm>
            <a:off x="1400810" y="160147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solidFill>
                  <a:srgbClr val="000000"/>
                </a:solidFill>
                <a:latin typeface="+mj-lt"/>
                <a:cs typeface="+mj-lt"/>
              </a:rPr>
              <a:t>02</a:t>
            </a:r>
            <a:endParaRPr lang="en-GB" sz="2400">
              <a:solidFill>
                <a:srgbClr val="000000"/>
              </a:solidFill>
              <a:latin typeface="+mj-lt"/>
              <a:cs typeface="+mj-lt"/>
            </a:endParaRPr>
          </a:p>
        </p:txBody>
      </p:sp>
      <p:sp>
        <p:nvSpPr>
          <p:cNvPr id="1223" name="Google Shape;1223;p32"/>
          <p:cNvSpPr txBox="1"/>
          <p:nvPr/>
        </p:nvSpPr>
        <p:spPr>
          <a:xfrm>
            <a:off x="1400175" y="3289935"/>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solidFill>
                  <a:srgbClr val="000000"/>
                </a:solidFill>
                <a:latin typeface="+mj-lt"/>
                <a:cs typeface="+mj-lt"/>
              </a:rPr>
              <a:t>04</a:t>
            </a:r>
            <a:endParaRPr lang="en-GB" sz="2400">
              <a:solidFill>
                <a:srgbClr val="000000"/>
              </a:solidFill>
              <a:latin typeface="+mj-lt"/>
              <a:cs typeface="+mj-lt"/>
            </a:endParaRPr>
          </a:p>
        </p:txBody>
      </p:sp>
      <p:sp>
        <p:nvSpPr>
          <p:cNvPr id="1225" name="Google Shape;1225;p32"/>
          <p:cNvSpPr txBox="1"/>
          <p:nvPr/>
        </p:nvSpPr>
        <p:spPr>
          <a:xfrm>
            <a:off x="1400175" y="243078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solidFill>
                  <a:srgbClr val="000000"/>
                </a:solidFill>
                <a:latin typeface="+mj-lt"/>
                <a:cs typeface="+mj-lt"/>
              </a:rPr>
              <a:t>03</a:t>
            </a:r>
            <a:endParaRPr lang="en-GB" sz="2400">
              <a:solidFill>
                <a:srgbClr val="000000"/>
              </a:solidFill>
              <a:latin typeface="+mj-lt"/>
              <a:cs typeface="+mj-lt"/>
            </a:endParaRPr>
          </a:p>
        </p:txBody>
      </p:sp>
      <p:sp>
        <p:nvSpPr>
          <p:cNvPr id="1227" name="Google Shape;1227;p32"/>
          <p:cNvSpPr txBox="1"/>
          <p:nvPr/>
        </p:nvSpPr>
        <p:spPr>
          <a:xfrm>
            <a:off x="0" y="-7620"/>
            <a:ext cx="913955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a:solidFill>
                  <a:schemeClr val="accent1"/>
                </a:solidFill>
                <a:latin typeface="+mj-lt"/>
                <a:cs typeface="+mj-lt"/>
              </a:rPr>
              <a:t>NỘI DUNG BÁO CÁO</a:t>
            </a:r>
            <a:endParaRPr lang="en-US" altLang="en-GB">
              <a:solidFill>
                <a:schemeClr val="accent1"/>
              </a:solidFill>
              <a:latin typeface="+mj-lt"/>
              <a:cs typeface="+mj-lt"/>
            </a:endParaRPr>
          </a:p>
        </p:txBody>
      </p:sp>
      <p:sp>
        <p:nvSpPr>
          <p:cNvPr id="1228" name="Google Shape;1228;p32"/>
          <p:cNvSpPr txBox="1"/>
          <p:nvPr/>
        </p:nvSpPr>
        <p:spPr>
          <a:xfrm>
            <a:off x="2488565" y="922655"/>
            <a:ext cx="37039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TỔNG QUAN</a:t>
            </a:r>
            <a:endParaRPr lang="en-US" altLang="en-GB" sz="2400">
              <a:solidFill>
                <a:srgbClr val="000000"/>
              </a:solidFill>
              <a:latin typeface="+mj-lt"/>
              <a:cs typeface="+mj-lt"/>
            </a:endParaRPr>
          </a:p>
        </p:txBody>
      </p:sp>
      <p:sp>
        <p:nvSpPr>
          <p:cNvPr id="1229" name="Google Shape;1229;p32"/>
          <p:cNvSpPr txBox="1"/>
          <p:nvPr/>
        </p:nvSpPr>
        <p:spPr>
          <a:xfrm>
            <a:off x="2480945" y="1772285"/>
            <a:ext cx="489902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NGHIÊN CỨU LÝ THUYẾT</a:t>
            </a:r>
            <a:endParaRPr lang="en-US" altLang="en-GB" sz="2400">
              <a:solidFill>
                <a:srgbClr val="000000"/>
              </a:solidFill>
              <a:latin typeface="+mj-lt"/>
              <a:cs typeface="+mj-lt"/>
            </a:endParaRPr>
          </a:p>
        </p:txBody>
      </p:sp>
      <p:sp>
        <p:nvSpPr>
          <p:cNvPr id="1230" name="Google Shape;1230;p32"/>
          <p:cNvSpPr txBox="1"/>
          <p:nvPr/>
        </p:nvSpPr>
        <p:spPr>
          <a:xfrm>
            <a:off x="2487295" y="2587625"/>
            <a:ext cx="50247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THỰC HIỆN HÓA NGHIÊN CỨU</a:t>
            </a:r>
            <a:endParaRPr lang="en-US" altLang="en-GB" sz="2400">
              <a:solidFill>
                <a:srgbClr val="000000"/>
              </a:solidFill>
              <a:latin typeface="+mj-lt"/>
              <a:cs typeface="+mj-lt"/>
            </a:endParaRPr>
          </a:p>
        </p:txBody>
      </p:sp>
      <p:sp>
        <p:nvSpPr>
          <p:cNvPr id="1231" name="Google Shape;1231;p32"/>
          <p:cNvSpPr txBox="1"/>
          <p:nvPr/>
        </p:nvSpPr>
        <p:spPr>
          <a:xfrm>
            <a:off x="2480945" y="344741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KẾT QUẢ NGHIÊN CỨU</a:t>
            </a:r>
            <a:endParaRPr lang="en-US" altLang="en-GB" sz="2400">
              <a:solidFill>
                <a:srgbClr val="000000"/>
              </a:solidFill>
              <a:latin typeface="+mj-lt"/>
              <a:cs typeface="+mj-lt"/>
            </a:endParaRPr>
          </a:p>
        </p:txBody>
      </p:sp>
      <p:sp>
        <p:nvSpPr>
          <p:cNvPr id="20" name="Google Shape;1218;p32"/>
          <p:cNvSpPr/>
          <p:nvPr/>
        </p:nvSpPr>
        <p:spPr>
          <a:xfrm>
            <a:off x="1607185" y="413512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21" name="Google Shape;1223;p32"/>
          <p:cNvSpPr txBox="1"/>
          <p:nvPr/>
        </p:nvSpPr>
        <p:spPr>
          <a:xfrm>
            <a:off x="1399540" y="420116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solidFill>
                  <a:srgbClr val="000000"/>
                </a:solidFill>
                <a:latin typeface="+mj-lt"/>
                <a:cs typeface="+mj-lt"/>
              </a:rPr>
              <a:t>0</a:t>
            </a:r>
            <a:r>
              <a:rPr lang="en-US" altLang="en-GB" sz="2400">
                <a:solidFill>
                  <a:srgbClr val="000000"/>
                </a:solidFill>
                <a:latin typeface="+mj-lt"/>
                <a:cs typeface="+mj-lt"/>
              </a:rPr>
              <a:t>5</a:t>
            </a:r>
            <a:endParaRPr lang="en-US" altLang="en-GB" sz="2400">
              <a:solidFill>
                <a:srgbClr val="000000"/>
              </a:solidFill>
              <a:latin typeface="+mj-lt"/>
              <a:cs typeface="+mj-lt"/>
            </a:endParaRPr>
          </a:p>
        </p:txBody>
      </p:sp>
      <p:sp>
        <p:nvSpPr>
          <p:cNvPr id="22" name="Google Shape;1231;p32"/>
          <p:cNvSpPr txBox="1"/>
          <p:nvPr/>
        </p:nvSpPr>
        <p:spPr>
          <a:xfrm>
            <a:off x="2488565" y="437197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KẾT LUẬN VÀ HƯỚNG PHÁT TRIỂN</a:t>
            </a:r>
            <a:endParaRPr lang="en-US" altLang="en-GB" sz="2400">
              <a:solidFill>
                <a:srgbClr val="000000"/>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 calcmode="lin" valueType="num">
                                      <p:cBhvr additive="base">
                                        <p:cTn id="7" dur="500" fill="hold"/>
                                        <p:tgtEl>
                                          <p:spTgt spid="1227"/>
                                        </p:tgtEl>
                                        <p:attrNameLst>
                                          <p:attrName>ppt_x</p:attrName>
                                        </p:attrNameLst>
                                      </p:cBhvr>
                                      <p:tavLst>
                                        <p:tav tm="0">
                                          <p:val>
                                            <p:strVal val="#ppt_x"/>
                                          </p:val>
                                        </p:tav>
                                        <p:tav tm="100000">
                                          <p:val>
                                            <p:strVal val="#ppt_x"/>
                                          </p:val>
                                        </p:tav>
                                      </p:tavLst>
                                    </p:anim>
                                    <p:anim calcmode="lin" valueType="num">
                                      <p:cBhvr additive="base">
                                        <p:cTn id="8" dur="500" fill="hold"/>
                                        <p:tgtEl>
                                          <p:spTgt spid="12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1"/>
                                        </p:tgtEl>
                                        <p:attrNameLst>
                                          <p:attrName>style.visibility</p:attrName>
                                        </p:attrNameLst>
                                      </p:cBhvr>
                                      <p:to>
                                        <p:strVal val="visible"/>
                                      </p:to>
                                    </p:set>
                                    <p:anim calcmode="lin" valueType="num">
                                      <p:cBhvr additive="base">
                                        <p:cTn id="13" dur="500" fill="hold"/>
                                        <p:tgtEl>
                                          <p:spTgt spid="1221"/>
                                        </p:tgtEl>
                                        <p:attrNameLst>
                                          <p:attrName>ppt_x</p:attrName>
                                        </p:attrNameLst>
                                      </p:cBhvr>
                                      <p:tavLst>
                                        <p:tav tm="0">
                                          <p:val>
                                            <p:strVal val="#ppt_x"/>
                                          </p:val>
                                        </p:tav>
                                        <p:tav tm="100000">
                                          <p:val>
                                            <p:strVal val="#ppt_x"/>
                                          </p:val>
                                        </p:tav>
                                      </p:tavLst>
                                    </p:anim>
                                    <p:anim calcmode="lin" valueType="num">
                                      <p:cBhvr additive="base">
                                        <p:cTn id="14" dur="500" fill="hold"/>
                                        <p:tgtEl>
                                          <p:spTgt spid="12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15"/>
                                        </p:tgtEl>
                                        <p:attrNameLst>
                                          <p:attrName>style.visibility</p:attrName>
                                        </p:attrNameLst>
                                      </p:cBhvr>
                                      <p:to>
                                        <p:strVal val="visible"/>
                                      </p:to>
                                    </p:set>
                                    <p:anim calcmode="lin" valueType="num">
                                      <p:cBhvr additive="base">
                                        <p:cTn id="17" dur="500" fill="hold"/>
                                        <p:tgtEl>
                                          <p:spTgt spid="1215"/>
                                        </p:tgtEl>
                                        <p:attrNameLst>
                                          <p:attrName>ppt_x</p:attrName>
                                        </p:attrNameLst>
                                      </p:cBhvr>
                                      <p:tavLst>
                                        <p:tav tm="0">
                                          <p:val>
                                            <p:strVal val="#ppt_x"/>
                                          </p:val>
                                        </p:tav>
                                        <p:tav tm="100000">
                                          <p:val>
                                            <p:strVal val="#ppt_x"/>
                                          </p:val>
                                        </p:tav>
                                      </p:tavLst>
                                    </p:anim>
                                    <p:anim calcmode="lin" valueType="num">
                                      <p:cBhvr additive="base">
                                        <p:cTn id="18" dur="500" fill="hold"/>
                                        <p:tgtEl>
                                          <p:spTgt spid="12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28"/>
                                        </p:tgtEl>
                                        <p:attrNameLst>
                                          <p:attrName>style.visibility</p:attrName>
                                        </p:attrNameLst>
                                      </p:cBhvr>
                                      <p:to>
                                        <p:strVal val="visible"/>
                                      </p:to>
                                    </p:set>
                                    <p:anim calcmode="lin" valueType="num">
                                      <p:cBhvr additive="base">
                                        <p:cTn id="21" dur="500" fill="hold"/>
                                        <p:tgtEl>
                                          <p:spTgt spid="1228"/>
                                        </p:tgtEl>
                                        <p:attrNameLst>
                                          <p:attrName>ppt_x</p:attrName>
                                        </p:attrNameLst>
                                      </p:cBhvr>
                                      <p:tavLst>
                                        <p:tav tm="0">
                                          <p:val>
                                            <p:strVal val="#ppt_x"/>
                                          </p:val>
                                        </p:tav>
                                        <p:tav tm="100000">
                                          <p:val>
                                            <p:strVal val="#ppt_x"/>
                                          </p:val>
                                        </p:tav>
                                      </p:tavLst>
                                    </p:anim>
                                    <p:anim calcmode="lin" valueType="num">
                                      <p:cBhvr additive="base">
                                        <p:cTn id="22" dur="500" fill="hold"/>
                                        <p:tgtEl>
                                          <p:spTgt spid="12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22"/>
                                        </p:tgtEl>
                                        <p:attrNameLst>
                                          <p:attrName>style.visibility</p:attrName>
                                        </p:attrNameLst>
                                      </p:cBhvr>
                                      <p:to>
                                        <p:strVal val="visible"/>
                                      </p:to>
                                    </p:set>
                                    <p:anim calcmode="lin" valueType="num">
                                      <p:cBhvr additive="base">
                                        <p:cTn id="27" dur="500" fill="hold"/>
                                        <p:tgtEl>
                                          <p:spTgt spid="1222"/>
                                        </p:tgtEl>
                                        <p:attrNameLst>
                                          <p:attrName>ppt_x</p:attrName>
                                        </p:attrNameLst>
                                      </p:cBhvr>
                                      <p:tavLst>
                                        <p:tav tm="0">
                                          <p:val>
                                            <p:strVal val="#ppt_x"/>
                                          </p:val>
                                        </p:tav>
                                        <p:tav tm="100000">
                                          <p:val>
                                            <p:strVal val="#ppt_x"/>
                                          </p:val>
                                        </p:tav>
                                      </p:tavLst>
                                    </p:anim>
                                    <p:anim calcmode="lin" valueType="num">
                                      <p:cBhvr additive="base">
                                        <p:cTn id="28" dur="500" fill="hold"/>
                                        <p:tgtEl>
                                          <p:spTgt spid="12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16"/>
                                        </p:tgtEl>
                                        <p:attrNameLst>
                                          <p:attrName>style.visibility</p:attrName>
                                        </p:attrNameLst>
                                      </p:cBhvr>
                                      <p:to>
                                        <p:strVal val="visible"/>
                                      </p:to>
                                    </p:set>
                                    <p:anim calcmode="lin" valueType="num">
                                      <p:cBhvr additive="base">
                                        <p:cTn id="31" dur="500" fill="hold"/>
                                        <p:tgtEl>
                                          <p:spTgt spid="1216"/>
                                        </p:tgtEl>
                                        <p:attrNameLst>
                                          <p:attrName>ppt_x</p:attrName>
                                        </p:attrNameLst>
                                      </p:cBhvr>
                                      <p:tavLst>
                                        <p:tav tm="0">
                                          <p:val>
                                            <p:strVal val="#ppt_x"/>
                                          </p:val>
                                        </p:tav>
                                        <p:tav tm="100000">
                                          <p:val>
                                            <p:strVal val="#ppt_x"/>
                                          </p:val>
                                        </p:tav>
                                      </p:tavLst>
                                    </p:anim>
                                    <p:anim calcmode="lin" valueType="num">
                                      <p:cBhvr additive="base">
                                        <p:cTn id="32" dur="500" fill="hold"/>
                                        <p:tgtEl>
                                          <p:spTgt spid="12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29"/>
                                        </p:tgtEl>
                                        <p:attrNameLst>
                                          <p:attrName>style.visibility</p:attrName>
                                        </p:attrNameLst>
                                      </p:cBhvr>
                                      <p:to>
                                        <p:strVal val="visible"/>
                                      </p:to>
                                    </p:set>
                                    <p:anim calcmode="lin" valueType="num">
                                      <p:cBhvr additive="base">
                                        <p:cTn id="35" dur="500" fill="hold"/>
                                        <p:tgtEl>
                                          <p:spTgt spid="1229"/>
                                        </p:tgtEl>
                                        <p:attrNameLst>
                                          <p:attrName>ppt_x</p:attrName>
                                        </p:attrNameLst>
                                      </p:cBhvr>
                                      <p:tavLst>
                                        <p:tav tm="0">
                                          <p:val>
                                            <p:strVal val="#ppt_x"/>
                                          </p:val>
                                        </p:tav>
                                        <p:tav tm="100000">
                                          <p:val>
                                            <p:strVal val="#ppt_x"/>
                                          </p:val>
                                        </p:tav>
                                      </p:tavLst>
                                    </p:anim>
                                    <p:anim calcmode="lin" valueType="num">
                                      <p:cBhvr additive="base">
                                        <p:cTn id="36" dur="500" fill="hold"/>
                                        <p:tgtEl>
                                          <p:spTgt spid="12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25"/>
                                        </p:tgtEl>
                                        <p:attrNameLst>
                                          <p:attrName>style.visibility</p:attrName>
                                        </p:attrNameLst>
                                      </p:cBhvr>
                                      <p:to>
                                        <p:strVal val="visible"/>
                                      </p:to>
                                    </p:set>
                                    <p:anim calcmode="lin" valueType="num">
                                      <p:cBhvr additive="base">
                                        <p:cTn id="41" dur="500" fill="hold"/>
                                        <p:tgtEl>
                                          <p:spTgt spid="1225"/>
                                        </p:tgtEl>
                                        <p:attrNameLst>
                                          <p:attrName>ppt_x</p:attrName>
                                        </p:attrNameLst>
                                      </p:cBhvr>
                                      <p:tavLst>
                                        <p:tav tm="0">
                                          <p:val>
                                            <p:strVal val="#ppt_x"/>
                                          </p:val>
                                        </p:tav>
                                        <p:tav tm="100000">
                                          <p:val>
                                            <p:strVal val="#ppt_x"/>
                                          </p:val>
                                        </p:tav>
                                      </p:tavLst>
                                    </p:anim>
                                    <p:anim calcmode="lin" valueType="num">
                                      <p:cBhvr additive="base">
                                        <p:cTn id="42" dur="500" fill="hold"/>
                                        <p:tgtEl>
                                          <p:spTgt spid="12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17"/>
                                        </p:tgtEl>
                                        <p:attrNameLst>
                                          <p:attrName>style.visibility</p:attrName>
                                        </p:attrNameLst>
                                      </p:cBhvr>
                                      <p:to>
                                        <p:strVal val="visible"/>
                                      </p:to>
                                    </p:set>
                                    <p:anim calcmode="lin" valueType="num">
                                      <p:cBhvr additive="base">
                                        <p:cTn id="45" dur="500" fill="hold"/>
                                        <p:tgtEl>
                                          <p:spTgt spid="1217"/>
                                        </p:tgtEl>
                                        <p:attrNameLst>
                                          <p:attrName>ppt_x</p:attrName>
                                        </p:attrNameLst>
                                      </p:cBhvr>
                                      <p:tavLst>
                                        <p:tav tm="0">
                                          <p:val>
                                            <p:strVal val="#ppt_x"/>
                                          </p:val>
                                        </p:tav>
                                        <p:tav tm="100000">
                                          <p:val>
                                            <p:strVal val="#ppt_x"/>
                                          </p:val>
                                        </p:tav>
                                      </p:tavLst>
                                    </p:anim>
                                    <p:anim calcmode="lin" valueType="num">
                                      <p:cBhvr additive="base">
                                        <p:cTn id="46" dur="500" fill="hold"/>
                                        <p:tgtEl>
                                          <p:spTgt spid="12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30"/>
                                        </p:tgtEl>
                                        <p:attrNameLst>
                                          <p:attrName>style.visibility</p:attrName>
                                        </p:attrNameLst>
                                      </p:cBhvr>
                                      <p:to>
                                        <p:strVal val="visible"/>
                                      </p:to>
                                    </p:set>
                                    <p:anim calcmode="lin" valueType="num">
                                      <p:cBhvr additive="base">
                                        <p:cTn id="49" dur="500" fill="hold"/>
                                        <p:tgtEl>
                                          <p:spTgt spid="1230"/>
                                        </p:tgtEl>
                                        <p:attrNameLst>
                                          <p:attrName>ppt_x</p:attrName>
                                        </p:attrNameLst>
                                      </p:cBhvr>
                                      <p:tavLst>
                                        <p:tav tm="0">
                                          <p:val>
                                            <p:strVal val="#ppt_x"/>
                                          </p:val>
                                        </p:tav>
                                        <p:tav tm="100000">
                                          <p:val>
                                            <p:strVal val="#ppt_x"/>
                                          </p:val>
                                        </p:tav>
                                      </p:tavLst>
                                    </p:anim>
                                    <p:anim calcmode="lin" valueType="num">
                                      <p:cBhvr additive="base">
                                        <p:cTn id="50" dur="500" fill="hold"/>
                                        <p:tgtEl>
                                          <p:spTgt spid="12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23"/>
                                        </p:tgtEl>
                                        <p:attrNameLst>
                                          <p:attrName>style.visibility</p:attrName>
                                        </p:attrNameLst>
                                      </p:cBhvr>
                                      <p:to>
                                        <p:strVal val="visible"/>
                                      </p:to>
                                    </p:set>
                                    <p:anim calcmode="lin" valueType="num">
                                      <p:cBhvr additive="base">
                                        <p:cTn id="55" dur="500" fill="hold"/>
                                        <p:tgtEl>
                                          <p:spTgt spid="1223"/>
                                        </p:tgtEl>
                                        <p:attrNameLst>
                                          <p:attrName>ppt_x</p:attrName>
                                        </p:attrNameLst>
                                      </p:cBhvr>
                                      <p:tavLst>
                                        <p:tav tm="0">
                                          <p:val>
                                            <p:strVal val="#ppt_x"/>
                                          </p:val>
                                        </p:tav>
                                        <p:tav tm="100000">
                                          <p:val>
                                            <p:strVal val="#ppt_x"/>
                                          </p:val>
                                        </p:tav>
                                      </p:tavLst>
                                    </p:anim>
                                    <p:anim calcmode="lin" valueType="num">
                                      <p:cBhvr additive="base">
                                        <p:cTn id="56" dur="500" fill="hold"/>
                                        <p:tgtEl>
                                          <p:spTgt spid="12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18"/>
                                        </p:tgtEl>
                                        <p:attrNameLst>
                                          <p:attrName>style.visibility</p:attrName>
                                        </p:attrNameLst>
                                      </p:cBhvr>
                                      <p:to>
                                        <p:strVal val="visible"/>
                                      </p:to>
                                    </p:set>
                                    <p:anim calcmode="lin" valueType="num">
                                      <p:cBhvr additive="base">
                                        <p:cTn id="59" dur="500" fill="hold"/>
                                        <p:tgtEl>
                                          <p:spTgt spid="1218"/>
                                        </p:tgtEl>
                                        <p:attrNameLst>
                                          <p:attrName>ppt_x</p:attrName>
                                        </p:attrNameLst>
                                      </p:cBhvr>
                                      <p:tavLst>
                                        <p:tav tm="0">
                                          <p:val>
                                            <p:strVal val="#ppt_x"/>
                                          </p:val>
                                        </p:tav>
                                        <p:tav tm="100000">
                                          <p:val>
                                            <p:strVal val="#ppt_x"/>
                                          </p:val>
                                        </p:tav>
                                      </p:tavLst>
                                    </p:anim>
                                    <p:anim calcmode="lin" valueType="num">
                                      <p:cBhvr additive="base">
                                        <p:cTn id="60" dur="500" fill="hold"/>
                                        <p:tgtEl>
                                          <p:spTgt spid="12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31"/>
                                        </p:tgtEl>
                                        <p:attrNameLst>
                                          <p:attrName>style.visibility</p:attrName>
                                        </p:attrNameLst>
                                      </p:cBhvr>
                                      <p:to>
                                        <p:strVal val="visible"/>
                                      </p:to>
                                    </p:set>
                                    <p:anim calcmode="lin" valueType="num">
                                      <p:cBhvr additive="base">
                                        <p:cTn id="63" dur="500" fill="hold"/>
                                        <p:tgtEl>
                                          <p:spTgt spid="1231"/>
                                        </p:tgtEl>
                                        <p:attrNameLst>
                                          <p:attrName>ppt_x</p:attrName>
                                        </p:attrNameLst>
                                      </p:cBhvr>
                                      <p:tavLst>
                                        <p:tav tm="0">
                                          <p:val>
                                            <p:strVal val="#ppt_x"/>
                                          </p:val>
                                        </p:tav>
                                        <p:tav tm="100000">
                                          <p:val>
                                            <p:strVal val="#ppt_x"/>
                                          </p:val>
                                        </p:tav>
                                      </p:tavLst>
                                    </p:anim>
                                    <p:anim calcmode="lin" valueType="num">
                                      <p:cBhvr additive="base">
                                        <p:cTn id="64" dur="500" fill="hold"/>
                                        <p:tgtEl>
                                          <p:spTgt spid="12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 grpId="0"/>
      <p:bldP spid="1227" grpId="1"/>
      <p:bldP spid="1221" grpId="0"/>
      <p:bldP spid="1215" grpId="0" animBg="1"/>
      <p:bldP spid="1228" grpId="0"/>
      <p:bldP spid="1221" grpId="1"/>
      <p:bldP spid="1215" grpId="1" animBg="1"/>
      <p:bldP spid="1228" grpId="1"/>
      <p:bldP spid="1222" grpId="0"/>
      <p:bldP spid="1216" grpId="0" animBg="1"/>
      <p:bldP spid="1229" grpId="0"/>
      <p:bldP spid="1222" grpId="1"/>
      <p:bldP spid="1216" grpId="1" animBg="1"/>
      <p:bldP spid="1229" grpId="1"/>
      <p:bldP spid="1225" grpId="0"/>
      <p:bldP spid="1217" grpId="0" animBg="1"/>
      <p:bldP spid="1230" grpId="0"/>
      <p:bldP spid="1225" grpId="1"/>
      <p:bldP spid="1217" grpId="1" animBg="1"/>
      <p:bldP spid="1230" grpId="1"/>
      <p:bldP spid="1223" grpId="0"/>
      <p:bldP spid="1218" grpId="0" animBg="1"/>
      <p:bldP spid="1231" grpId="0"/>
      <p:bldP spid="1223" grpId="1"/>
      <p:bldP spid="1218" grpId="1" animBg="1"/>
      <p:bldP spid="1231" grpId="1"/>
      <p:bldP spid="21" grpId="0"/>
      <p:bldP spid="20" grpId="0" animBg="1"/>
      <p:bldP spid="22" grpId="0"/>
      <p:bldP spid="21" grpId="1"/>
      <p:bldP spid="20" grpId="1" animBg="1"/>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42" name="Shape 1542"/>
        <p:cNvGrpSpPr/>
        <p:nvPr/>
      </p:nvGrpSpPr>
      <p:grpSpPr>
        <a:xfrm>
          <a:off x="0" y="0"/>
          <a:ext cx="0" cy="0"/>
          <a:chOff x="0" y="0"/>
          <a:chExt cx="0" cy="0"/>
        </a:xfrm>
      </p:grpSpPr>
      <p:sp>
        <p:nvSpPr>
          <p:cNvPr id="1543" name="Google Shape;1543;p41"/>
          <p:cNvSpPr txBox="1"/>
          <p:nvPr>
            <p:ph type="title"/>
          </p:nvPr>
        </p:nvSpPr>
        <p:spPr>
          <a:xfrm>
            <a:off x="713225" y="2256325"/>
            <a:ext cx="3791700" cy="1511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altLang="en-GB">
                <a:latin typeface="+mj-lt"/>
                <a:cs typeface="+mj-lt"/>
              </a:rPr>
              <a:t>TỔNG QUAN</a:t>
            </a:r>
            <a:endParaRPr lang="en-US" altLang="en-GB">
              <a:latin typeface="+mj-lt"/>
              <a:cs typeface="+mj-lt"/>
            </a:endParaRPr>
          </a:p>
        </p:txBody>
      </p:sp>
      <p:sp>
        <p:nvSpPr>
          <p:cNvPr id="1544" name="Google Shape;1544;p41"/>
          <p:cNvSpPr txBox="1"/>
          <p:nvPr>
            <p:ph type="title" idx="2"/>
          </p:nvPr>
        </p:nvSpPr>
        <p:spPr>
          <a:xfrm>
            <a:off x="713225" y="1328500"/>
            <a:ext cx="13794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j-lt"/>
                <a:cs typeface="+mj-lt"/>
              </a:rPr>
              <a:t>01</a:t>
            </a:r>
            <a:endParaRPr lang="en-GB">
              <a:latin typeface="+mj-lt"/>
              <a:cs typeface="+mj-lt"/>
            </a:endParaRPr>
          </a:p>
        </p:txBody>
      </p:sp>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nvPicPr>
        <p:blipFill>
          <a:blip r:embed="rId1"/>
          <a:stretch>
            <a:fillRect/>
          </a:stretch>
        </p:blipFill>
        <p:spPr>
          <a:xfrm>
            <a:off x="6611563" y="766625"/>
            <a:ext cx="1660152" cy="1456100"/>
          </a:xfrm>
          <a:prstGeom prst="rect">
            <a:avLst/>
          </a:prstGeom>
          <a:noFill/>
          <a:ln>
            <a:noFill/>
          </a:ln>
        </p:spPr>
      </p:pic>
      <p:pic>
        <p:nvPicPr>
          <p:cNvPr id="1553" name="Google Shape;1553;p41"/>
          <p:cNvPicPr preferRelativeResize="0"/>
          <p:nvPr/>
        </p:nvPicPr>
        <p:blipFill>
          <a:blip r:embed="rId2"/>
          <a:stretch>
            <a:fillRect/>
          </a:stretch>
        </p:blipFill>
        <p:spPr>
          <a:xfrm>
            <a:off x="4908412" y="2454925"/>
            <a:ext cx="2369002" cy="2077799"/>
          </a:xfrm>
          <a:prstGeom prst="rect">
            <a:avLst/>
          </a:prstGeom>
          <a:noFill/>
          <a:ln>
            <a:noFill/>
          </a:ln>
        </p:spPr>
      </p:pic>
      <p:pic>
        <p:nvPicPr>
          <p:cNvPr id="1554" name="Google Shape;1554;p41"/>
          <p:cNvPicPr preferRelativeResize="0"/>
          <p:nvPr>
            <p:ph type="pic" idx="3"/>
          </p:nvPr>
        </p:nvPicPr>
        <p:blipFill rotWithShape="1">
          <a:blip r:embed="rId3"/>
          <a:srcRect l="15590" t="10793" r="17582"/>
          <a:stretch>
            <a:fillRect/>
          </a:stretch>
        </p:blipFill>
        <p:spPr>
          <a:xfrm flipH="1">
            <a:off x="4999325" y="1075200"/>
            <a:ext cx="3363300" cy="2993100"/>
          </a:xfrm>
          <a:prstGeom prst="hexagon">
            <a:avLst>
              <a:gd name="adj" fmla="val 25000"/>
              <a:gd name="vf" fmla="val 115470"/>
            </a:avLst>
          </a:prstGeom>
        </p:spPr>
      </p:pic>
      <p:grpSp>
        <p:nvGrpSpPr>
          <p:cNvPr id="1555" name="Google Shape;1555;p41"/>
          <p:cNvGrpSpPr/>
          <p:nvPr/>
        </p:nvGrpSpPr>
        <p:grpSpPr>
          <a:xfrm>
            <a:off x="5075063" y="1560494"/>
            <a:ext cx="492502" cy="434991"/>
            <a:chOff x="5233025" y="493775"/>
            <a:chExt cx="836025" cy="738400"/>
          </a:xfrm>
        </p:grpSpPr>
        <p:sp>
          <p:nvSpPr>
            <p:cNvPr id="1556" name="Google Shape;1556;p41"/>
            <p:cNvSpPr/>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7" name="Google Shape;1557;p41"/>
            <p:cNvSpPr/>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sp>
        <p:nvSpPr>
          <p:cNvPr id="1558" name="Google Shape;1558;p41"/>
          <p:cNvSpPr/>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4"/>
                                        </p:tgtEl>
                                        <p:attrNameLst>
                                          <p:attrName>style.visibility</p:attrName>
                                        </p:attrNameLst>
                                      </p:cBhvr>
                                      <p:to>
                                        <p:strVal val="visible"/>
                                      </p:to>
                                    </p:set>
                                    <p:anim calcmode="lin" valueType="num">
                                      <p:cBhvr additive="base">
                                        <p:cTn id="7" dur="500" fill="hold"/>
                                        <p:tgtEl>
                                          <p:spTgt spid="1544"/>
                                        </p:tgtEl>
                                        <p:attrNameLst>
                                          <p:attrName>ppt_x</p:attrName>
                                        </p:attrNameLst>
                                      </p:cBhvr>
                                      <p:tavLst>
                                        <p:tav tm="0">
                                          <p:val>
                                            <p:strVal val="#ppt_x"/>
                                          </p:val>
                                        </p:tav>
                                        <p:tav tm="100000">
                                          <p:val>
                                            <p:strVal val="#ppt_x"/>
                                          </p:val>
                                        </p:tav>
                                      </p:tavLst>
                                    </p:anim>
                                    <p:anim calcmode="lin" valueType="num">
                                      <p:cBhvr additive="base">
                                        <p:cTn id="8" dur="500" fill="hold"/>
                                        <p:tgtEl>
                                          <p:spTgt spid="15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43"/>
                                        </p:tgtEl>
                                        <p:attrNameLst>
                                          <p:attrName>style.visibility</p:attrName>
                                        </p:attrNameLst>
                                      </p:cBhvr>
                                      <p:to>
                                        <p:strVal val="visible"/>
                                      </p:to>
                                    </p:set>
                                    <p:anim calcmode="lin" valueType="num">
                                      <p:cBhvr additive="base">
                                        <p:cTn id="11" dur="500" fill="hold"/>
                                        <p:tgtEl>
                                          <p:spTgt spid="1543"/>
                                        </p:tgtEl>
                                        <p:attrNameLst>
                                          <p:attrName>ppt_x</p:attrName>
                                        </p:attrNameLst>
                                      </p:cBhvr>
                                      <p:tavLst>
                                        <p:tav tm="0">
                                          <p:val>
                                            <p:strVal val="#ppt_x"/>
                                          </p:val>
                                        </p:tav>
                                        <p:tav tm="100000">
                                          <p:val>
                                            <p:strVal val="#ppt_x"/>
                                          </p:val>
                                        </p:tav>
                                      </p:tavLst>
                                    </p:anim>
                                    <p:anim calcmode="lin" valueType="num">
                                      <p:cBhvr additive="base">
                                        <p:cTn id="12" dur="500" fill="hold"/>
                                        <p:tgtEl>
                                          <p:spTgt spid="1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 grpId="0"/>
      <p:bldP spid="1543" grpId="0"/>
      <p:bldP spid="1544" grpId="1"/>
      <p:bldP spid="15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86" name="Shape 1586"/>
        <p:cNvGrpSpPr/>
        <p:nvPr/>
      </p:nvGrpSpPr>
      <p:grpSpPr>
        <a:xfrm>
          <a:off x="0" y="0"/>
          <a:ext cx="0" cy="0"/>
          <a:chOff x="0" y="0"/>
          <a:chExt cx="0" cy="0"/>
        </a:xfrm>
      </p:grpSpPr>
      <p:sp>
        <p:nvSpPr>
          <p:cNvPr id="8" name="Title 7"/>
          <p:cNvSpPr/>
          <p:nvPr>
            <p:ph type="title"/>
          </p:nvPr>
        </p:nvSpPr>
        <p:spPr>
          <a:xfrm>
            <a:off x="395760" y="196105"/>
            <a:ext cx="3402000" cy="572700"/>
          </a:xfrm>
        </p:spPr>
        <p:txBody>
          <a:bodyPr/>
          <a:p>
            <a:r>
              <a:rPr lang="en-US">
                <a:solidFill>
                  <a:srgbClr val="000000"/>
                </a:solidFill>
                <a:latin typeface="+mj-lt"/>
                <a:cs typeface="+mj-lt"/>
              </a:rPr>
              <a:t>1. TỔNG QUAN</a:t>
            </a:r>
            <a:endParaRPr lang="en-US">
              <a:solidFill>
                <a:srgbClr val="000000"/>
              </a:solidFill>
              <a:latin typeface="+mj-lt"/>
              <a:cs typeface="+mj-lt"/>
            </a:endParaRPr>
          </a:p>
        </p:txBody>
      </p:sp>
      <p:sp>
        <p:nvSpPr>
          <p:cNvPr id="9" name="Title 2"/>
          <p:cNvSpPr/>
          <p:nvPr/>
        </p:nvSpPr>
        <p:spPr>
          <a:xfrm>
            <a:off x="395605" y="768985"/>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solidFill>
                  <a:srgbClr val="000000"/>
                </a:solidFill>
                <a:latin typeface="+mj-lt"/>
                <a:cs typeface="+mj-lt"/>
              </a:rPr>
              <a:t>1.1. LÍ DO CHỌN ĐỀ TÀI</a:t>
            </a:r>
            <a:endParaRPr lang="en-US" sz="2000">
              <a:solidFill>
                <a:srgbClr val="000000"/>
              </a:solidFill>
              <a:latin typeface="+mj-lt"/>
              <a:cs typeface="+mj-lt"/>
            </a:endParaRPr>
          </a:p>
        </p:txBody>
      </p:sp>
      <p:sp>
        <p:nvSpPr>
          <p:cNvPr id="10" name="Rounded Rectangle 9"/>
          <p:cNvSpPr/>
          <p:nvPr/>
        </p:nvSpPr>
        <p:spPr>
          <a:xfrm>
            <a:off x="110490" y="2355215"/>
            <a:ext cx="2295525" cy="12960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50000"/>
              </a:lnSpc>
            </a:pPr>
            <a:r>
              <a:rPr lang="en-US" sz="1600">
                <a:solidFill>
                  <a:srgbClr val="000000"/>
                </a:solidFill>
                <a:latin typeface="+mj-lt"/>
                <a:cs typeface="+mj-lt"/>
              </a:rPr>
              <a:t>Xây dựng</a:t>
            </a:r>
            <a:endParaRPr lang="en-US" sz="1600">
              <a:solidFill>
                <a:srgbClr val="000000"/>
              </a:solidFill>
              <a:latin typeface="+mj-lt"/>
              <a:cs typeface="+mj-lt"/>
            </a:endParaRPr>
          </a:p>
          <a:p>
            <a:pPr algn="ctr">
              <a:lnSpc>
                <a:spcPct val="150000"/>
              </a:lnSpc>
            </a:pPr>
            <a:r>
              <a:rPr lang="en-US" sz="1600">
                <a:solidFill>
                  <a:srgbClr val="000000"/>
                </a:solidFill>
                <a:latin typeface="+mj-lt"/>
                <a:cs typeface="+mj-lt"/>
              </a:rPr>
              <a:t>Ứng dụng đăng ký </a:t>
            </a:r>
            <a:endParaRPr lang="en-US" sz="1600">
              <a:solidFill>
                <a:srgbClr val="000000"/>
              </a:solidFill>
              <a:latin typeface="+mj-lt"/>
              <a:cs typeface="+mj-lt"/>
            </a:endParaRPr>
          </a:p>
          <a:p>
            <a:pPr algn="ctr">
              <a:lnSpc>
                <a:spcPct val="150000"/>
              </a:lnSpc>
            </a:pPr>
            <a:r>
              <a:rPr lang="en-US" sz="1600">
                <a:solidFill>
                  <a:srgbClr val="000000"/>
                </a:solidFill>
                <a:latin typeface="+mj-lt"/>
                <a:cs typeface="+mj-lt"/>
              </a:rPr>
              <a:t>đặt lịch khám bệnh</a:t>
            </a:r>
            <a:endParaRPr lang="en-US" sz="1600">
              <a:solidFill>
                <a:srgbClr val="000000"/>
              </a:solidFill>
              <a:latin typeface="+mj-lt"/>
              <a:cs typeface="+mj-lt"/>
            </a:endParaRPr>
          </a:p>
        </p:txBody>
      </p:sp>
      <p:sp>
        <p:nvSpPr>
          <p:cNvPr id="11" name="Rounded Rectangle 10"/>
          <p:cNvSpPr/>
          <p:nvPr/>
        </p:nvSpPr>
        <p:spPr>
          <a:xfrm>
            <a:off x="4295775" y="956945"/>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rgbClr val="000000"/>
                </a:solidFill>
                <a:latin typeface="+mj-lt"/>
                <a:cs typeface="+mj-lt"/>
                <a:sym typeface="+mn-ea"/>
              </a:rPr>
              <a:t>Tự động hóa quy trình đăng ký lịch khám bệnh thông qua ứng dụng di động.</a:t>
            </a:r>
            <a:endParaRPr lang="en-US" sz="1600">
              <a:solidFill>
                <a:srgbClr val="000000"/>
              </a:solidFill>
              <a:latin typeface="+mj-lt"/>
              <a:cs typeface="+mj-lt"/>
              <a:sym typeface="+mn-ea"/>
            </a:endParaRPr>
          </a:p>
        </p:txBody>
      </p:sp>
      <p:sp>
        <p:nvSpPr>
          <p:cNvPr id="12" name="Rounded Rectangle 11"/>
          <p:cNvSpPr/>
          <p:nvPr/>
        </p:nvSpPr>
        <p:spPr>
          <a:xfrm>
            <a:off x="4284345" y="2324735"/>
            <a:ext cx="4032885" cy="1357630"/>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rgbClr val="000000"/>
                </a:solidFill>
                <a:latin typeface="+mj-lt"/>
                <a:cs typeface="+mj-lt"/>
                <a:sym typeface="+mn-ea"/>
              </a:rPr>
              <a:t>Giúp bệnh nhân chủ động và tiết kiệm thời gian trong việc đăng ký khám bệnh.</a:t>
            </a:r>
            <a:endParaRPr lang="en-US" sz="1600">
              <a:solidFill>
                <a:srgbClr val="000000"/>
              </a:solidFill>
              <a:latin typeface="+mj-lt"/>
              <a:cs typeface="+mj-lt"/>
              <a:sym typeface="+mn-ea"/>
            </a:endParaRPr>
          </a:p>
        </p:txBody>
      </p:sp>
      <p:sp>
        <p:nvSpPr>
          <p:cNvPr id="13" name="Rounded Rectangle 12"/>
          <p:cNvSpPr/>
          <p:nvPr/>
        </p:nvSpPr>
        <p:spPr>
          <a:xfrm>
            <a:off x="4284345" y="3909060"/>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rgbClr val="000000"/>
                </a:solidFill>
                <a:latin typeface="+mj-lt"/>
                <a:cs typeface="+mj-lt"/>
              </a:rPr>
              <a:t>Giúp phòng khám dễ dàng theo dõi lịch hẹn, quản lý hồ sơ bệnh án và tương tác với bệnh nhân.</a:t>
            </a:r>
            <a:endParaRPr lang="en-US" sz="1600">
              <a:solidFill>
                <a:srgbClr val="000000"/>
              </a:solidFill>
              <a:latin typeface="+mj-lt"/>
              <a:cs typeface="+mj-lt"/>
            </a:endParaRPr>
          </a:p>
        </p:txBody>
      </p:sp>
      <p:cxnSp>
        <p:nvCxnSpPr>
          <p:cNvPr id="14" name="Straight Arrow Connector 13"/>
          <p:cNvCxnSpPr>
            <a:stCxn id="10" idx="3"/>
            <a:endCxn id="11" idx="1"/>
          </p:cNvCxnSpPr>
          <p:nvPr/>
        </p:nvCxnSpPr>
        <p:spPr>
          <a:xfrm flipV="1">
            <a:off x="2406015" y="1497330"/>
            <a:ext cx="1889760" cy="15062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0" idx="3"/>
            <a:endCxn id="12" idx="1"/>
          </p:cNvCxnSpPr>
          <p:nvPr/>
        </p:nvCxnSpPr>
        <p:spPr>
          <a:xfrm>
            <a:off x="2406015" y="3003550"/>
            <a:ext cx="187833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a:stCxn id="10" idx="3"/>
            <a:endCxn id="13" idx="1"/>
          </p:cNvCxnSpPr>
          <p:nvPr/>
        </p:nvCxnSpPr>
        <p:spPr>
          <a:xfrm>
            <a:off x="2406015" y="3003550"/>
            <a:ext cx="1878330" cy="14458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P spid="8" grpId="1"/>
      <p:bldP spid="9" grpId="1"/>
      <p:bldP spid="10" grpId="1" animBg="1"/>
      <p:bldP spid="11" grpId="1" animBg="1"/>
      <p:bldP spid="12" grpId="1"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02" name="Shape 1602"/>
        <p:cNvGrpSpPr/>
        <p:nvPr/>
      </p:nvGrpSpPr>
      <p:grpSpPr>
        <a:xfrm>
          <a:off x="0" y="0"/>
          <a:ext cx="0" cy="0"/>
          <a:chOff x="0" y="0"/>
          <a:chExt cx="0" cy="0"/>
        </a:xfrm>
      </p:grpSpPr>
      <p:sp>
        <p:nvSpPr>
          <p:cNvPr id="8" name="Title 7"/>
          <p:cNvSpPr/>
          <p:nvPr>
            <p:ph type="title"/>
            <p:custDataLst>
              <p:tags r:id="rId1"/>
            </p:custDataLst>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9"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1.2. NỘI DUNG</a:t>
            </a:r>
            <a:endParaRPr lang="en-US" sz="2000">
              <a:latin typeface="+mj-lt"/>
              <a:cs typeface="+mj-lt"/>
            </a:endParaRPr>
          </a:p>
        </p:txBody>
      </p:sp>
      <p:sp>
        <p:nvSpPr>
          <p:cNvPr id="100" name="Text Box 99"/>
          <p:cNvSpPr txBox="1"/>
          <p:nvPr>
            <p:custDataLst>
              <p:tags r:id="rId3"/>
            </p:custDataLst>
          </p:nvPr>
        </p:nvSpPr>
        <p:spPr>
          <a:xfrm>
            <a:off x="0" y="1059815"/>
            <a:ext cx="9190990" cy="4051935"/>
          </a:xfrm>
          <a:prstGeom prst="rect">
            <a:avLst/>
          </a:prstGeom>
          <a:noFill/>
          <a:ln w="9525">
            <a:noFill/>
          </a:ln>
        </p:spPr>
        <p:txBody>
          <a:bodyPr wrap="square">
            <a:noAutofit/>
          </a:bodyPr>
          <a:p>
            <a:pPr marL="0" indent="457200" algn="just">
              <a:lnSpc>
                <a:spcPct val="150000"/>
              </a:lnSpc>
            </a:pPr>
            <a:r>
              <a:rPr lang="en-US" sz="2000">
                <a:latin typeface="+mj-lt"/>
                <a:cs typeface="+mj-lt"/>
              </a:rPr>
              <a:t>Xây dựng ứng dụng đăng ký lịch khám bệnh cho phòng khám gồm những công việc như:</a:t>
            </a:r>
            <a:endParaRPr lang="en-US" sz="2000">
              <a:latin typeface="+mj-lt"/>
              <a:cs typeface="+mj-lt"/>
            </a:endParaRPr>
          </a:p>
          <a:p>
            <a:pPr marL="0" indent="457200" algn="just">
              <a:lnSpc>
                <a:spcPct val="150000"/>
              </a:lnSpc>
            </a:pPr>
            <a:r>
              <a:rPr lang="en-US" sz="2000">
                <a:latin typeface="+mj-lt"/>
                <a:cs typeface="+mj-lt"/>
              </a:rPr>
              <a:t>- Phân tích tình trạng hiện tại của quy trình đăng ký lịch khám bệnh.</a:t>
            </a:r>
            <a:endParaRPr lang="en-US" sz="2000">
              <a:latin typeface="+mj-lt"/>
              <a:cs typeface="+mj-lt"/>
            </a:endParaRPr>
          </a:p>
          <a:p>
            <a:pPr marL="0" indent="457200" algn="just">
              <a:lnSpc>
                <a:spcPct val="150000"/>
              </a:lnSpc>
            </a:pPr>
            <a:r>
              <a:rPr lang="en-US" sz="2000">
                <a:latin typeface="+mj-lt"/>
                <a:cs typeface="+mj-lt"/>
              </a:rPr>
              <a:t>- Thiết kế giao diện người dùng và các tính năng cần thiết.</a:t>
            </a:r>
            <a:endParaRPr lang="en-US" sz="2000">
              <a:latin typeface="+mj-lt"/>
              <a:cs typeface="+mj-lt"/>
            </a:endParaRPr>
          </a:p>
          <a:p>
            <a:pPr marL="0" indent="457200" algn="just">
              <a:lnSpc>
                <a:spcPct val="150000"/>
              </a:lnSpc>
            </a:pPr>
            <a:r>
              <a:rPr lang="en-US" sz="2000">
                <a:latin typeface="+mj-lt"/>
                <a:cs typeface="+mj-lt"/>
              </a:rPr>
              <a:t>- Xây dựng ứng dụng dựa trên thiết kế đã đề xuất.</a:t>
            </a:r>
            <a:endParaRPr lang="en-US" sz="2000">
              <a:latin typeface="+mj-lt"/>
              <a:cs typeface="+mj-lt"/>
            </a:endParaRPr>
          </a:p>
          <a:p>
            <a:pPr marL="0" indent="457200" algn="just">
              <a:lnSpc>
                <a:spcPct val="150000"/>
              </a:lnSpc>
            </a:pPr>
            <a:r>
              <a:rPr lang="en-US" sz="2000">
                <a:latin typeface="+mj-lt"/>
                <a:cs typeface="+mj-lt"/>
              </a:rPr>
              <a:t>- Kiểm tra tính ổn định, bảo mật và hiệu suất của ứng dụng.</a:t>
            </a:r>
            <a:endParaRPr lang="en-US" sz="2000">
              <a:latin typeface="+mj-lt"/>
              <a:cs typeface="+mj-lt"/>
            </a:endParaRPr>
          </a:p>
          <a:p>
            <a:pPr marL="0" indent="457200" algn="just">
              <a:lnSpc>
                <a:spcPct val="150000"/>
              </a:lnSpc>
            </a:pPr>
            <a:r>
              <a:rPr lang="en-US" sz="2000">
                <a:latin typeface="+mj-lt"/>
                <a:cs typeface="+mj-lt"/>
              </a:rPr>
              <a:t>- Triển khai ứng dụng.</a:t>
            </a:r>
            <a:endParaRPr lang="en-US" sz="2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0" grpId="0"/>
      <p:bldP spid="10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08" name="Shape 1708"/>
        <p:cNvGrpSpPr/>
        <p:nvPr/>
      </p:nvGrpSpPr>
      <p:grpSpPr>
        <a:xfrm>
          <a:off x="0" y="0"/>
          <a:ext cx="0" cy="0"/>
          <a:chOff x="0" y="0"/>
          <a:chExt cx="0" cy="0"/>
        </a:xfrm>
      </p:grpSpPr>
      <p:grpSp>
        <p:nvGrpSpPr>
          <p:cNvPr id="1710" name="Google Shape;1710;p48"/>
          <p:cNvGrpSpPr/>
          <p:nvPr/>
        </p:nvGrpSpPr>
        <p:grpSpPr>
          <a:xfrm rot="10800000" flipH="1">
            <a:off x="4788159" y="403055"/>
            <a:ext cx="1243875" cy="1001841"/>
            <a:chOff x="6198500" y="1668659"/>
            <a:chExt cx="1243875" cy="1001841"/>
          </a:xfrm>
        </p:grpSpPr>
        <p:sp>
          <p:nvSpPr>
            <p:cNvPr id="1711" name="Google Shape;1711;p48"/>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48"/>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48"/>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48"/>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48"/>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48"/>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717" name="Google Shape;1717;p48"/>
          <p:cNvPicPr preferRelativeResize="0"/>
          <p:nvPr/>
        </p:nvPicPr>
        <p:blipFill>
          <a:blip r:embed="rId1"/>
          <a:stretch>
            <a:fillRect/>
          </a:stretch>
        </p:blipFill>
        <p:spPr>
          <a:xfrm>
            <a:off x="6679713" y="766625"/>
            <a:ext cx="1660152" cy="1456100"/>
          </a:xfrm>
          <a:prstGeom prst="rect">
            <a:avLst/>
          </a:prstGeom>
          <a:noFill/>
          <a:ln>
            <a:noFill/>
          </a:ln>
        </p:spPr>
      </p:pic>
      <p:pic>
        <p:nvPicPr>
          <p:cNvPr id="1718" name="Google Shape;1718;p48"/>
          <p:cNvPicPr preferRelativeResize="0"/>
          <p:nvPr/>
        </p:nvPicPr>
        <p:blipFill>
          <a:blip r:embed="rId2"/>
          <a:stretch>
            <a:fillRect/>
          </a:stretch>
        </p:blipFill>
        <p:spPr>
          <a:xfrm>
            <a:off x="4976562" y="2454925"/>
            <a:ext cx="2369002" cy="2077799"/>
          </a:xfrm>
          <a:prstGeom prst="rect">
            <a:avLst/>
          </a:prstGeom>
          <a:noFill/>
          <a:ln>
            <a:noFill/>
          </a:ln>
        </p:spPr>
      </p:pic>
      <p:sp>
        <p:nvSpPr>
          <p:cNvPr id="1719" name="Google Shape;1719;p48"/>
          <p:cNvSpPr/>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720" name="Google Shape;1720;p48"/>
          <p:cNvPicPr preferRelativeResize="0"/>
          <p:nvPr>
            <p:ph type="pic" idx="2"/>
          </p:nvPr>
        </p:nvPicPr>
        <p:blipFill rotWithShape="1">
          <a:blip r:embed="rId3"/>
          <a:srcRect l="21374" r="19967" b="21513"/>
          <a:stretch>
            <a:fillRect/>
          </a:stretch>
        </p:blipFill>
        <p:spPr>
          <a:xfrm>
            <a:off x="4999325" y="1075200"/>
            <a:ext cx="3363300" cy="2993100"/>
          </a:xfrm>
          <a:prstGeom prst="hexagon">
            <a:avLst>
              <a:gd name="adj" fmla="val 25000"/>
              <a:gd name="vf" fmla="val 115470"/>
            </a:avLst>
          </a:prstGeom>
        </p:spPr>
      </p:pic>
      <p:grpSp>
        <p:nvGrpSpPr>
          <p:cNvPr id="1721" name="Google Shape;1721;p48"/>
          <p:cNvGrpSpPr/>
          <p:nvPr/>
        </p:nvGrpSpPr>
        <p:grpSpPr>
          <a:xfrm>
            <a:off x="5143213" y="1560494"/>
            <a:ext cx="492502" cy="434991"/>
            <a:chOff x="5233025" y="493775"/>
            <a:chExt cx="836025" cy="738400"/>
          </a:xfrm>
        </p:grpSpPr>
        <p:sp>
          <p:nvSpPr>
            <p:cNvPr id="1722" name="Google Shape;1722;p48"/>
            <p:cNvSpPr/>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48"/>
            <p:cNvSpPr/>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0" name="Google Shape;280;p39"/>
          <p:cNvSpPr txBox="1"/>
          <p:nvPr>
            <p:custDataLst>
              <p:tags r:id="rId4"/>
            </p:custDataLst>
          </p:nvPr>
        </p:nvSpPr>
        <p:spPr>
          <a:xfrm>
            <a:off x="467360" y="920115"/>
            <a:ext cx="3968115" cy="2931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600"/>
              <a:buFont typeface="Archivo Black" panose="020B0A03020202020B04"/>
              <a:buNone/>
              <a:defRPr sz="4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ctr" rtl="0">
              <a:lnSpc>
                <a:spcPct val="100000"/>
              </a:lnSpc>
              <a:spcBef>
                <a:spcPts val="0"/>
              </a:spcBef>
              <a:spcAft>
                <a:spcPts val="0"/>
              </a:spcAft>
              <a:buClr>
                <a:schemeClr val="dk1"/>
              </a:buClr>
              <a:buSzPts val="3600"/>
              <a:buFont typeface="Viaoda Libre" panose="00000500000000000000"/>
              <a:buNone/>
              <a:defRPr sz="36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pPr marL="0" lvl="0" indent="0" algn="ctr" rtl="0">
              <a:lnSpc>
                <a:spcPct val="150000"/>
              </a:lnSpc>
              <a:spcBef>
                <a:spcPts val="0"/>
              </a:spcBef>
              <a:spcAft>
                <a:spcPts val="0"/>
              </a:spcAft>
              <a:buNone/>
            </a:pPr>
            <a:r>
              <a:rPr lang="en-US" altLang="en-GB" sz="4400">
                <a:latin typeface="+mj-lt"/>
                <a:cs typeface="+mj-lt"/>
              </a:rPr>
              <a:t>02</a:t>
            </a:r>
            <a:br>
              <a:rPr lang="en-US" altLang="en-GB" sz="4400">
                <a:latin typeface="+mj-lt"/>
                <a:cs typeface="+mj-lt"/>
              </a:rPr>
            </a:br>
            <a:r>
              <a:rPr lang="en-US" altLang="en-GB" sz="4400">
                <a:latin typeface="+mj-lt"/>
                <a:cs typeface="+mj-lt"/>
              </a:rPr>
              <a:t>NGHIÊN CỨU LÝ THUẾT</a:t>
            </a:r>
            <a:endParaRPr lang="en-US" altLang="en-GB" sz="4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cBhvr additive="base">
                                        <p:cTn id="7" dur="500" fill="hold"/>
                                        <p:tgtEl>
                                          <p:spTgt spid="280"/>
                                        </p:tgtEl>
                                        <p:attrNameLst>
                                          <p:attrName>ppt_x</p:attrName>
                                        </p:attrNameLst>
                                      </p:cBhvr>
                                      <p:tavLst>
                                        <p:tav tm="0">
                                          <p:val>
                                            <p:strVal val="#ppt_x"/>
                                          </p:val>
                                        </p:tav>
                                        <p:tav tm="100000">
                                          <p:val>
                                            <p:strVal val="#ppt_x"/>
                                          </p:val>
                                        </p:tav>
                                      </p:tavLst>
                                    </p:anim>
                                    <p:anim calcmode="lin" valueType="num">
                                      <p:cBhvr additive="base">
                                        <p:cTn id="8"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28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27" name="Shape 1727"/>
        <p:cNvGrpSpPr/>
        <p:nvPr/>
      </p:nvGrpSpPr>
      <p:grpSpPr>
        <a:xfrm>
          <a:off x="0" y="0"/>
          <a:ext cx="0" cy="0"/>
          <a:chOff x="0" y="0"/>
          <a:chExt cx="0" cy="0"/>
        </a:xfrm>
      </p:grpSpPr>
      <p:sp>
        <p:nvSpPr>
          <p:cNvPr id="4" name="Title 3"/>
          <p:cNvSpPr/>
          <p:nvPr>
            <p:ph type="title"/>
            <p:custDataLst>
              <p:tags r:id="rId1"/>
            </p:custDataLst>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5"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pPr fontAlgn="t"/>
            <a:r>
              <a:rPr lang="en-US" sz="2000">
                <a:latin typeface="+mj-lt"/>
                <a:cs typeface="+mj-lt"/>
              </a:rPr>
              <a:t>2.1. GIỚI THIỆU VỀ FLUTTER</a:t>
            </a:r>
            <a:endParaRPr lang="en-US" sz="2000">
              <a:latin typeface="+mj-lt"/>
              <a:cs typeface="+mj-lt"/>
            </a:endParaRPr>
          </a:p>
        </p:txBody>
      </p:sp>
      <p:sp>
        <p:nvSpPr>
          <p:cNvPr id="100" name="Text Box 99"/>
          <p:cNvSpPr txBox="1"/>
          <p:nvPr>
            <p:custDataLst>
              <p:tags r:id="rId3"/>
            </p:custDataLst>
          </p:nvPr>
        </p:nvSpPr>
        <p:spPr>
          <a:xfrm>
            <a:off x="-36195" y="987425"/>
            <a:ext cx="9190990" cy="4051935"/>
          </a:xfrm>
          <a:prstGeom prst="rect">
            <a:avLst/>
          </a:prstGeom>
          <a:noFill/>
          <a:ln w="9525">
            <a:noFill/>
          </a:ln>
        </p:spPr>
        <p:txBody>
          <a:bodyPr wrap="square">
            <a:noAutofit/>
          </a:bodyPr>
          <a:p>
            <a:pPr marL="0" indent="457200" algn="just">
              <a:lnSpc>
                <a:spcPct val="150000"/>
              </a:lnSpc>
            </a:pPr>
            <a:r>
              <a:rPr lang="en-US" sz="1800">
                <a:latin typeface="+mj-lt"/>
                <a:cs typeface="+mj-lt"/>
              </a:rPr>
              <a:t>Flutter là một Mobile Framework của Google dùng để tạo giao diện chất lượng cao trên các hệ điều hành iOS và Android.</a:t>
            </a:r>
            <a:endParaRPr lang="en-US" sz="1800">
              <a:latin typeface="+mj-lt"/>
              <a:cs typeface="+mj-lt"/>
            </a:endParaRPr>
          </a:p>
          <a:p>
            <a:pPr marL="0" indent="457200" algn="just">
              <a:lnSpc>
                <a:spcPct val="150000"/>
              </a:lnSpc>
            </a:pPr>
            <a:r>
              <a:rPr lang="en-US" sz="1800">
                <a:latin typeface="+mj-lt"/>
                <a:cs typeface="+mj-lt"/>
              </a:rPr>
              <a:t>Flutter là một mã nguồn mở và hoàn toàn miễn phí. </a:t>
            </a:r>
            <a:endParaRPr lang="en-US" sz="1800">
              <a:latin typeface="+mj-lt"/>
              <a:cs typeface="+mj-lt"/>
            </a:endParaRPr>
          </a:p>
          <a:p>
            <a:pPr marL="0" indent="457200" algn="just">
              <a:lnSpc>
                <a:spcPct val="150000"/>
              </a:lnSpc>
            </a:pPr>
            <a:r>
              <a:rPr lang="en-US" sz="1800" b="1">
                <a:latin typeface="+mj-lt"/>
                <a:cs typeface="+mj-lt"/>
              </a:rPr>
              <a:t>Các thành phần chính của Flutter Framework:</a:t>
            </a:r>
            <a:endParaRPr lang="en-US" sz="1800" b="1">
              <a:latin typeface="+mj-lt"/>
              <a:cs typeface="+mj-lt"/>
            </a:endParaRPr>
          </a:p>
          <a:p>
            <a:pPr marL="0" indent="457200" algn="just">
              <a:lnSpc>
                <a:spcPct val="150000"/>
              </a:lnSpc>
            </a:pPr>
            <a:r>
              <a:rPr lang="en-US" sz="1800">
                <a:latin typeface="+mj-lt"/>
                <a:cs typeface="+mj-lt"/>
              </a:rPr>
              <a:t>SDK – Software Development Kit (Bộ công cụ phát triển phần mềm) là các công cụ giúp pháp triển ứng dụng, gồm các công cụ để biên dịch mã nguồn sử dụng cho hệ điều hành Android và IOS.</a:t>
            </a:r>
            <a:endParaRPr lang="en-US" sz="1800">
              <a:latin typeface="+mj-lt"/>
              <a:cs typeface="+mj-lt"/>
            </a:endParaRPr>
          </a:p>
          <a:p>
            <a:pPr marL="0" indent="457200" algn="just">
              <a:lnSpc>
                <a:spcPct val="150000"/>
              </a:lnSpc>
            </a:pPr>
            <a:r>
              <a:rPr lang="en-US" sz="1800">
                <a:latin typeface="+mj-lt"/>
                <a:cs typeface="+mj-lt"/>
              </a:rPr>
              <a:t>Framework – UI Library Based on Widgets (Thư viện giao diện người dùng dựa trên widgets) là tập hợp các phần tử giao diện có thể tái sử dụng như Button, Text Input, Slider giúp người dùng có thể sáng tạo giao diện ứng dụng theo nhu cầu cá nhân.</a:t>
            </a:r>
            <a:endParaRPr lang="en-US" sz="18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00" grpId="0"/>
      <p:bldP spid="10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05" name="Shape 1805"/>
        <p:cNvGrpSpPr/>
        <p:nvPr/>
      </p:nvGrpSpPr>
      <p:grpSpPr>
        <a:xfrm>
          <a:off x="0" y="0"/>
          <a:ext cx="0" cy="0"/>
          <a:chOff x="0" y="0"/>
          <a:chExt cx="0" cy="0"/>
        </a:xfrm>
      </p:grpSpPr>
      <p:sp>
        <p:nvSpPr>
          <p:cNvPr id="4" name="Title 3"/>
          <p:cNvSpPr/>
          <p:nvPr>
            <p:ph type="title"/>
            <p:custDataLst>
              <p:tags r:id="rId1"/>
            </p:custDataLst>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5"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2.2. GIỚI THIỆU VỀ MÔ HÌNH MVC</a:t>
            </a:r>
            <a:endParaRPr lang="en-US" sz="2000">
              <a:latin typeface="+mj-lt"/>
              <a:cs typeface="+mj-lt"/>
            </a:endParaRPr>
          </a:p>
        </p:txBody>
      </p:sp>
      <p:sp>
        <p:nvSpPr>
          <p:cNvPr id="100" name="Text Box 99"/>
          <p:cNvSpPr txBox="1"/>
          <p:nvPr>
            <p:custDataLst>
              <p:tags r:id="rId3"/>
            </p:custDataLst>
          </p:nvPr>
        </p:nvSpPr>
        <p:spPr>
          <a:xfrm>
            <a:off x="3810" y="988060"/>
            <a:ext cx="9170670" cy="4154805"/>
          </a:xfrm>
          <a:prstGeom prst="rect">
            <a:avLst/>
          </a:prstGeom>
          <a:noFill/>
          <a:ln w="9525">
            <a:noFill/>
          </a:ln>
        </p:spPr>
        <p:txBody>
          <a:bodyPr wrap="square">
            <a:noAutofit/>
          </a:bodyPr>
          <a:p>
            <a:pPr marL="0" indent="457200">
              <a:lnSpc>
                <a:spcPct val="150000"/>
              </a:lnSpc>
            </a:pPr>
            <a:r>
              <a:rPr lang="en-US" sz="1800">
                <a:latin typeface="+mj-lt"/>
                <a:ea typeface="SimSun" panose="02010600030101010101" pitchFamily="2" charset="-122"/>
                <a:cs typeface="+mj-lt"/>
                <a:sym typeface="+mn-ea"/>
              </a:rPr>
              <a:t>MVC là viết tắt của Model - View - Controller. Là mô hình được thiết kế bởi tiến sỹ Trygve Reenskaug, dùng trong kỹ phần mềm. Mô hình được sử dụng để tạo giao diện người dùng.</a:t>
            </a:r>
            <a:endParaRPr lang="en-US" sz="1800">
              <a:latin typeface="+mj-lt"/>
              <a:ea typeface="SimSun" panose="02010600030101010101" pitchFamily="2" charset="-122"/>
              <a:cs typeface="+mj-lt"/>
              <a:sym typeface="+mn-ea"/>
            </a:endParaRPr>
          </a:p>
          <a:p>
            <a:pPr marL="0" indent="457200">
              <a:lnSpc>
                <a:spcPct val="150000"/>
              </a:lnSpc>
            </a:pPr>
            <a:endParaRPr lang="en-US" sz="1800">
              <a:latin typeface="+mj-lt"/>
              <a:ea typeface="SimSun" panose="02010600030101010101" pitchFamily="2" charset="-122"/>
              <a:cs typeface="+mj-lt"/>
              <a:sym typeface="+mn-ea"/>
            </a:endParaRPr>
          </a:p>
        </p:txBody>
      </p:sp>
      <p:graphicFrame>
        <p:nvGraphicFramePr>
          <p:cNvPr id="6" name="Table 5"/>
          <p:cNvGraphicFramePr/>
          <p:nvPr>
            <p:custDataLst>
              <p:tags r:id="rId4"/>
            </p:custDataLst>
          </p:nvPr>
        </p:nvGraphicFramePr>
        <p:xfrm>
          <a:off x="274320" y="2428240"/>
          <a:ext cx="8534400" cy="2305050"/>
        </p:xfrm>
        <a:graphic>
          <a:graphicData uri="http://schemas.openxmlformats.org/drawingml/2006/table">
            <a:tbl>
              <a:tblPr firstRow="1" bandRow="1">
                <a:tableStyleId>{5C22544A-7EE6-4342-B048-85BDC9FD1C3A}</a:tableStyleId>
              </a:tblPr>
              <a:tblGrid>
                <a:gridCol w="2844800"/>
                <a:gridCol w="2844800"/>
                <a:gridCol w="2844800"/>
              </a:tblGrid>
              <a:tr h="427990">
                <a:tc>
                  <a:txBody>
                    <a:bodyPr/>
                    <a:p>
                      <a:pPr algn="ctr">
                        <a:buNone/>
                      </a:pPr>
                      <a:r>
                        <a:rPr lang="en-US">
                          <a:latin typeface="+mj-lt"/>
                          <a:cs typeface="+mj-lt"/>
                        </a:rPr>
                        <a:t>MODEL</a:t>
                      </a:r>
                      <a:endParaRPr lang="en-US">
                        <a:latin typeface="+mj-lt"/>
                        <a:cs typeface="+mj-lt"/>
                      </a:endParaRPr>
                    </a:p>
                  </a:txBody>
                  <a:tcPr/>
                </a:tc>
                <a:tc>
                  <a:txBody>
                    <a:bodyPr/>
                    <a:p>
                      <a:pPr algn="ctr">
                        <a:buNone/>
                      </a:pPr>
                      <a:r>
                        <a:rPr lang="en-US">
                          <a:latin typeface="+mj-lt"/>
                          <a:cs typeface="+mj-lt"/>
                        </a:rPr>
                        <a:t>VIEW</a:t>
                      </a:r>
                      <a:endParaRPr lang="en-US">
                        <a:latin typeface="+mj-lt"/>
                        <a:cs typeface="+mj-lt"/>
                      </a:endParaRPr>
                    </a:p>
                  </a:txBody>
                  <a:tcPr/>
                </a:tc>
                <a:tc>
                  <a:txBody>
                    <a:bodyPr/>
                    <a:p>
                      <a:pPr algn="ctr">
                        <a:buNone/>
                      </a:pPr>
                      <a:r>
                        <a:rPr lang="en-US">
                          <a:latin typeface="+mj-lt"/>
                          <a:cs typeface="+mj-lt"/>
                        </a:rPr>
                        <a:t>CONTROLLER</a:t>
                      </a:r>
                      <a:endParaRPr lang="en-US">
                        <a:latin typeface="+mj-lt"/>
                        <a:cs typeface="+mj-lt"/>
                      </a:endParaRPr>
                    </a:p>
                  </a:txBody>
                  <a:tcPr/>
                </a:tc>
              </a:tr>
              <a:tr h="1877060">
                <a:tc>
                  <a:txBody>
                    <a:bodyPr/>
                    <a:p>
                      <a:pPr>
                        <a:lnSpc>
                          <a:spcPct val="150000"/>
                        </a:lnSpc>
                        <a:buNone/>
                      </a:pPr>
                      <a:r>
                        <a:rPr lang="en-US">
                          <a:latin typeface="+mj-lt"/>
                          <a:cs typeface="+mj-lt"/>
                        </a:rPr>
                        <a:t>Quản lý và xử lý dữ liệu, có chức năng lưu trữ toàn bộ dữ liệu của ứng dụng, là liên kết giữa View và Controller. </a:t>
                      </a:r>
                      <a:endParaRPr lang="en-US">
                        <a:latin typeface="+mj-lt"/>
                        <a:cs typeface="+mj-lt"/>
                      </a:endParaRPr>
                    </a:p>
                  </a:txBody>
                  <a:tcPr/>
                </a:tc>
                <a:tc>
                  <a:txBody>
                    <a:bodyPr/>
                    <a:p>
                      <a:pPr>
                        <a:lnSpc>
                          <a:spcPct val="150000"/>
                        </a:lnSpc>
                        <a:buNone/>
                      </a:pPr>
                      <a:r>
                        <a:rPr lang="en-US">
                          <a:latin typeface="+mj-lt"/>
                          <a:cs typeface="+mj-lt"/>
                        </a:rPr>
                        <a:t>Là phần giao diện của ứng dụng, người dùng có thể lấy dữ liệu thông qua truy vấn. </a:t>
                      </a:r>
                      <a:endParaRPr lang="en-US">
                        <a:latin typeface="+mj-lt"/>
                        <a:cs typeface="+mj-lt"/>
                      </a:endParaRPr>
                    </a:p>
                  </a:txBody>
                  <a:tcPr/>
                </a:tc>
                <a:tc>
                  <a:txBody>
                    <a:bodyPr/>
                    <a:p>
                      <a:pPr>
                        <a:lnSpc>
                          <a:spcPct val="150000"/>
                        </a:lnSpc>
                        <a:buNone/>
                      </a:pPr>
                      <a:r>
                        <a:rPr lang="en-US">
                          <a:latin typeface="+mj-lt"/>
                          <a:cs typeface="+mj-lt"/>
                        </a:rPr>
                        <a:t>Điều khiển sự tương tác giữa Models và View, có nhiệm vụ xử lý các yêu cầu của người dùng thông qua View, từ đó lấy các thông tin mà người dùng cần.</a:t>
                      </a:r>
                      <a:endParaRPr lang="en-US">
                        <a:latin typeface="+mj-lt"/>
                        <a:cs typeface="+mj-lt"/>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0" grpId="0"/>
      <p:bldP spid="100"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Hospital Emergency Nurse by Slidesgo">
  <a:themeElements>
    <a:clrScheme name="Simple Light">
      <a:dk1>
        <a:srgbClr val="0D2B4F"/>
      </a:dk1>
      <a:lt1>
        <a:srgbClr val="FFFFFF"/>
      </a:lt1>
      <a:dk2>
        <a:srgbClr val="D6F3FF"/>
      </a:dk2>
      <a:lt2>
        <a:srgbClr val="00F1B9"/>
      </a:lt2>
      <a:accent1>
        <a:srgbClr val="00ACDC"/>
      </a:accent1>
      <a:accent2>
        <a:srgbClr val="0067FF"/>
      </a:accent2>
      <a:accent3>
        <a:srgbClr val="FFFFFF"/>
      </a:accent3>
      <a:accent4>
        <a:srgbClr val="FFFFFF"/>
      </a:accent4>
      <a:accent5>
        <a:srgbClr val="FFFFFF"/>
      </a:accent5>
      <a:accent6>
        <a:srgbClr val="FFFFFF"/>
      </a:accent6>
      <a:hlink>
        <a:srgbClr val="0D2B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4000</Words>
  <Application>WPS Presentation</Application>
  <PresentationFormat/>
  <Paragraphs>162</Paragraphs>
  <Slides>21</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21</vt:i4>
      </vt:variant>
    </vt:vector>
  </HeadingPairs>
  <TitlesOfParts>
    <vt:vector size="44" baseType="lpstr">
      <vt:lpstr>Arial</vt:lpstr>
      <vt:lpstr>SimSun</vt:lpstr>
      <vt:lpstr>Wingdings</vt:lpstr>
      <vt:lpstr>Arial</vt:lpstr>
      <vt:lpstr>Plus Jakarta Sans</vt:lpstr>
      <vt:lpstr>Segoe Print</vt:lpstr>
      <vt:lpstr>DM Sans</vt:lpstr>
      <vt:lpstr>Nunito Light</vt:lpstr>
      <vt:lpstr>Bebas Neue</vt:lpstr>
      <vt:lpstr>Raleway</vt:lpstr>
      <vt:lpstr>PT Sans</vt:lpstr>
      <vt:lpstr>Yu Gothic UI</vt:lpstr>
      <vt:lpstr>Barlow</vt:lpstr>
      <vt:lpstr>Times New Roman</vt:lpstr>
      <vt:lpstr>Neucha</vt:lpstr>
      <vt:lpstr>Anaheim</vt:lpstr>
      <vt:lpstr>Archivo Black</vt:lpstr>
      <vt:lpstr>Yu Gothic UI Semibold</vt:lpstr>
      <vt:lpstr>Viaoda Libre</vt:lpstr>
      <vt:lpstr>Times New Roman</vt:lpstr>
      <vt:lpstr>Microsoft YaHei</vt:lpstr>
      <vt:lpstr>Arial Unicode MS</vt:lpstr>
      <vt:lpstr>Hospital Emergency Nurse by Slidesgo</vt:lpstr>
      <vt:lpstr>PowerPoint 演示文稿</vt:lpstr>
      <vt:lpstr>PowerPoint 演示文稿</vt:lpstr>
      <vt:lpstr>01</vt:lpstr>
      <vt:lpstr>01</vt:lpstr>
      <vt:lpstr>1. TỔNG QUAN</vt:lpstr>
      <vt:lpstr>1. TỔNG QUAN</vt:lpstr>
      <vt:lpstr>PowerPoint 演示文稿</vt:lpstr>
      <vt:lpstr>2. NGHIÊN CỨU LÝ THUYẾT</vt:lpstr>
      <vt:lpstr>2. NGHIÊN CỨU LÝ THUYẾT</vt:lpstr>
      <vt:lpstr>2. NGHIÊN CỨU LÝ THUYẾT</vt:lpstr>
      <vt:lpstr>03 THỰC HIỆN HÓA NGHIÊN CỨU</vt:lpstr>
      <vt:lpstr>3. THỰC HIỆN HÓA NGHIÊN CỨU</vt:lpstr>
      <vt:lpstr>3. THỰC HIỆN HÓA NGHIÊN CỨU</vt:lpstr>
      <vt:lpstr>3. THỰC HIỆN HÓA NGHIÊN CỨU</vt:lpstr>
      <vt:lpstr>04 KẾT QUẢ NGHIÊN CỨU</vt:lpstr>
      <vt:lpstr>3. THỰC HIỆN HÓA NGHIÊN CỨU</vt:lpstr>
      <vt:lpstr>4. KẾT QUẢ NGHIÊN CỨU</vt:lpstr>
      <vt:lpstr>4. KẾT QUẢ NGHIÊN CỨU</vt:lpstr>
      <vt:lpstr>05 KẾT LUẬN  VÀ HƯỚNG PHÁT TRIỂN</vt:lpstr>
      <vt:lpstr>5. KẾT LUẬN VÀ HƯỚNG PHÁT TRIỂN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ACER</cp:lastModifiedBy>
  <cp:revision>10</cp:revision>
  <dcterms:created xsi:type="dcterms:W3CDTF">2024-06-29T13:45:00Z</dcterms:created>
  <dcterms:modified xsi:type="dcterms:W3CDTF">2024-07-14T04:59:08Z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E0329468BA8C4B65A315A1CC4457A59D_12</vt:lpwstr>
  </property>
  <property fmtid="{D5CDD505-2E9C-101B-9397-08002B2CF9AE}" pid="3" name="KSOProductBuildVer">
    <vt:lpwstr>1033-12.2.0.17153</vt:lpwstr>
  </property>
</Properties>
</file>